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8"/>
  </p:notesMasterIdLst>
  <p:sldIdLst>
    <p:sldId id="256" r:id="rId2"/>
    <p:sldId id="257" r:id="rId3"/>
    <p:sldId id="258" r:id="rId4"/>
    <p:sldId id="262" r:id="rId5"/>
    <p:sldId id="259" r:id="rId6"/>
    <p:sldId id="261" r:id="rId7"/>
    <p:sldId id="289" r:id="rId8"/>
    <p:sldId id="286" r:id="rId9"/>
    <p:sldId id="267" r:id="rId10"/>
    <p:sldId id="268" r:id="rId11"/>
    <p:sldId id="290" r:id="rId12"/>
    <p:sldId id="266" r:id="rId13"/>
    <p:sldId id="288" r:id="rId14"/>
    <p:sldId id="287" r:id="rId15"/>
    <p:sldId id="265" r:id="rId16"/>
    <p:sldId id="264" r:id="rId17"/>
    <p:sldId id="263" r:id="rId18"/>
    <p:sldId id="291" r:id="rId19"/>
    <p:sldId id="292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34958B-15FB-44AA-9C85-329D48A79F9C}" v="366" dt="2025-12-10T11:10:05.563"/>
    <p1510:client id="{D65C48E6-AF99-C1F4-8F9A-DA151953225D}" v="221" dt="2025-12-09T13:38:35.5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60"/>
    <p:restoredTop sz="94676"/>
  </p:normalViewPr>
  <p:slideViewPr>
    <p:cSldViewPr snapToGrid="0">
      <p:cViewPr>
        <p:scale>
          <a:sx n="98" d="100"/>
          <a:sy n="98" d="100"/>
        </p:scale>
        <p:origin x="856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iam.cruz@avante3.org" userId="S::urn:spo:guest#miriam.cruz@avante3.org::" providerId="AD" clId="Web-{1B3B6565-466F-EA7A-9081-891195E4E1F4}"/>
    <pc:docChg chg="addSld modSld sldOrd">
      <pc:chgData name="miriam.cruz@avante3.org" userId="S::urn:spo:guest#miriam.cruz@avante3.org::" providerId="AD" clId="Web-{1B3B6565-466F-EA7A-9081-891195E4E1F4}" dt="2025-12-03T13:06:54.755" v="25"/>
      <pc:docMkLst>
        <pc:docMk/>
      </pc:docMkLst>
      <pc:sldChg chg="addSp delSp modSp new">
        <pc:chgData name="miriam.cruz@avante3.org" userId="S::urn:spo:guest#miriam.cruz@avante3.org::" providerId="AD" clId="Web-{1B3B6565-466F-EA7A-9081-891195E4E1F4}" dt="2025-12-03T13:05:51.794" v="5"/>
        <pc:sldMkLst>
          <pc:docMk/>
          <pc:sldMk cId="290062564" sldId="269"/>
        </pc:sldMkLst>
      </pc:sldChg>
    </pc:docChg>
  </pc:docChgLst>
  <pc:docChgLst>
    <pc:chgData name="Graciela Isabel Suárez Fuenmayor" userId="S::gsuarez@comillas.edu::d8af217b-e279-4bc1-915c-36d947e2cc4b" providerId="AD" clId="Web-{5A34958B-15FB-44AA-9C85-329D48A79F9C}"/>
    <pc:docChg chg="addSld modSld sldOrd">
      <pc:chgData name="Graciela Isabel Suárez Fuenmayor" userId="S::gsuarez@comillas.edu::d8af217b-e279-4bc1-915c-36d947e2cc4b" providerId="AD" clId="Web-{5A34958B-15FB-44AA-9C85-329D48A79F9C}" dt="2025-12-10T11:10:04.110" v="622" actId="20577"/>
      <pc:docMkLst>
        <pc:docMk/>
      </pc:docMkLst>
      <pc:sldChg chg="modSp">
        <pc:chgData name="Graciela Isabel Suárez Fuenmayor" userId="S::gsuarez@comillas.edu::d8af217b-e279-4bc1-915c-36d947e2cc4b" providerId="AD" clId="Web-{5A34958B-15FB-44AA-9C85-329D48A79F9C}" dt="2025-12-10T10:26:26.931" v="324" actId="20577"/>
        <pc:sldMkLst>
          <pc:docMk/>
          <pc:sldMk cId="2750316108" sldId="258"/>
        </pc:sldMkLst>
        <pc:spChg chg="mod">
          <ac:chgData name="Graciela Isabel Suárez Fuenmayor" userId="S::gsuarez@comillas.edu::d8af217b-e279-4bc1-915c-36d947e2cc4b" providerId="AD" clId="Web-{5A34958B-15FB-44AA-9C85-329D48A79F9C}" dt="2025-12-10T10:26:26.931" v="324" actId="20577"/>
          <ac:spMkLst>
            <pc:docMk/>
            <pc:sldMk cId="2750316108" sldId="258"/>
            <ac:spMk id="3" creationId="{F2D4B83E-6042-BDF4-B39E-2FB4C9CBF23D}"/>
          </ac:spMkLst>
        </pc:spChg>
      </pc:sldChg>
      <pc:sldChg chg="ord">
        <pc:chgData name="Graciela Isabel Suárez Fuenmayor" userId="S::gsuarez@comillas.edu::d8af217b-e279-4bc1-915c-36d947e2cc4b" providerId="AD" clId="Web-{5A34958B-15FB-44AA-9C85-329D48A79F9C}" dt="2025-12-10T10:46:51.526" v="325"/>
        <pc:sldMkLst>
          <pc:docMk/>
          <pc:sldMk cId="46611376" sldId="263"/>
        </pc:sldMkLst>
      </pc:sldChg>
      <pc:sldChg chg="ord">
        <pc:chgData name="Graciela Isabel Suárez Fuenmayor" userId="S::gsuarez@comillas.edu::d8af217b-e279-4bc1-915c-36d947e2cc4b" providerId="AD" clId="Web-{5A34958B-15FB-44AA-9C85-329D48A79F9C}" dt="2025-12-10T09:53:48.186" v="89"/>
        <pc:sldMkLst>
          <pc:docMk/>
          <pc:sldMk cId="1420736090" sldId="264"/>
        </pc:sldMkLst>
      </pc:sldChg>
      <pc:sldChg chg="ord">
        <pc:chgData name="Graciela Isabel Suárez Fuenmayor" userId="S::gsuarez@comillas.edu::d8af217b-e279-4bc1-915c-36d947e2cc4b" providerId="AD" clId="Web-{5A34958B-15FB-44AA-9C85-329D48A79F9C}" dt="2025-12-10T09:53:22.841" v="84"/>
        <pc:sldMkLst>
          <pc:docMk/>
          <pc:sldMk cId="2558025441" sldId="265"/>
        </pc:sldMkLst>
      </pc:sldChg>
      <pc:sldChg chg="modSp">
        <pc:chgData name="Graciela Isabel Suárez Fuenmayor" userId="S::gsuarez@comillas.edu::d8af217b-e279-4bc1-915c-36d947e2cc4b" providerId="AD" clId="Web-{5A34958B-15FB-44AA-9C85-329D48A79F9C}" dt="2025-12-10T10:55:26.588" v="608" actId="20577"/>
        <pc:sldMkLst>
          <pc:docMk/>
          <pc:sldMk cId="2541601360" sldId="266"/>
        </pc:sldMkLst>
        <pc:spChg chg="mod">
          <ac:chgData name="Graciela Isabel Suárez Fuenmayor" userId="S::gsuarez@comillas.edu::d8af217b-e279-4bc1-915c-36d947e2cc4b" providerId="AD" clId="Web-{5A34958B-15FB-44AA-9C85-329D48A79F9C}" dt="2025-12-10T10:55:26.588" v="608" actId="20577"/>
          <ac:spMkLst>
            <pc:docMk/>
            <pc:sldMk cId="2541601360" sldId="266"/>
            <ac:spMk id="3" creationId="{A1F2C942-9273-09BD-3677-DC3F633E514B}"/>
          </ac:spMkLst>
        </pc:spChg>
        <pc:spChg chg="mod">
          <ac:chgData name="Graciela Isabel Suárez Fuenmayor" userId="S::gsuarez@comillas.edu::d8af217b-e279-4bc1-915c-36d947e2cc4b" providerId="AD" clId="Web-{5A34958B-15FB-44AA-9C85-329D48A79F9C}" dt="2025-12-10T10:55:08.713" v="606" actId="1076"/>
          <ac:spMkLst>
            <pc:docMk/>
            <pc:sldMk cId="2541601360" sldId="266"/>
            <ac:spMk id="4" creationId="{668713BD-9CC9-E83E-A95A-DBC55A8B5F43}"/>
          </ac:spMkLst>
        </pc:spChg>
      </pc:sldChg>
      <pc:sldChg chg="addSp delSp modSp mod ord setBg">
        <pc:chgData name="Graciela Isabel Suárez Fuenmayor" userId="S::gsuarez@comillas.edu::d8af217b-e279-4bc1-915c-36d947e2cc4b" providerId="AD" clId="Web-{5A34958B-15FB-44AA-9C85-329D48A79F9C}" dt="2025-12-10T10:12:08.790" v="158"/>
        <pc:sldMkLst>
          <pc:docMk/>
          <pc:sldMk cId="2682536862" sldId="267"/>
        </pc:sldMkLst>
        <pc:spChg chg="mod">
          <ac:chgData name="Graciela Isabel Suárez Fuenmayor" userId="S::gsuarez@comillas.edu::d8af217b-e279-4bc1-915c-36d947e2cc4b" providerId="AD" clId="Web-{5A34958B-15FB-44AA-9C85-329D48A79F9C}" dt="2025-12-10T09:29:07.654" v="5"/>
          <ac:spMkLst>
            <pc:docMk/>
            <pc:sldMk cId="2682536862" sldId="267"/>
            <ac:spMk id="2" creationId="{C28ECA33-2544-95D3-034C-9920857D4F7F}"/>
          </ac:spMkLst>
        </pc:spChg>
        <pc:spChg chg="del">
          <ac:chgData name="Graciela Isabel Suárez Fuenmayor" userId="S::gsuarez@comillas.edu::d8af217b-e279-4bc1-915c-36d947e2cc4b" providerId="AD" clId="Web-{5A34958B-15FB-44AA-9C85-329D48A79F9C}" dt="2025-12-10T09:28:50.935" v="2"/>
          <ac:spMkLst>
            <pc:docMk/>
            <pc:sldMk cId="2682536862" sldId="267"/>
            <ac:spMk id="3" creationId="{11A2F49B-FB68-349C-4849-22ADF6696947}"/>
          </ac:spMkLst>
        </pc:spChg>
        <pc:spChg chg="add del mod">
          <ac:chgData name="Graciela Isabel Suárez Fuenmayor" userId="S::gsuarez@comillas.edu::d8af217b-e279-4bc1-915c-36d947e2cc4b" providerId="AD" clId="Web-{5A34958B-15FB-44AA-9C85-329D48A79F9C}" dt="2025-12-10T09:30:15.173" v="8"/>
          <ac:spMkLst>
            <pc:docMk/>
            <pc:sldMk cId="2682536862" sldId="267"/>
            <ac:spMk id="6" creationId="{1F6E4B2B-4CB0-C6CB-CA1C-A56E1F7CDE9F}"/>
          </ac:spMkLst>
        </pc:spChg>
        <pc:spChg chg="add del">
          <ac:chgData name="Graciela Isabel Suárez Fuenmayor" userId="S::gsuarez@comillas.edu::d8af217b-e279-4bc1-915c-36d947e2cc4b" providerId="AD" clId="Web-{5A34958B-15FB-44AA-9C85-329D48A79F9C}" dt="2025-12-10T09:29:07.654" v="5"/>
          <ac:spMkLst>
            <pc:docMk/>
            <pc:sldMk cId="2682536862" sldId="267"/>
            <ac:spMk id="8" creationId="{50FCF3D4-2CE1-5FBE-E4A3-F93276ABB924}"/>
          </ac:spMkLst>
        </pc:spChg>
        <pc:spChg chg="add del mod">
          <ac:chgData name="Graciela Isabel Suárez Fuenmayor" userId="S::gsuarez@comillas.edu::d8af217b-e279-4bc1-915c-36d947e2cc4b" providerId="AD" clId="Web-{5A34958B-15FB-44AA-9C85-329D48A79F9C}" dt="2025-12-10T09:30:30.299" v="11"/>
          <ac:spMkLst>
            <pc:docMk/>
            <pc:sldMk cId="2682536862" sldId="267"/>
            <ac:spMk id="10" creationId="{CFB763E4-BA7B-45FA-6AAD-899AC3C711DE}"/>
          </ac:spMkLst>
        </pc:spChg>
        <pc:picChg chg="add del mod ord">
          <ac:chgData name="Graciela Isabel Suárez Fuenmayor" userId="S::gsuarez@comillas.edu::d8af217b-e279-4bc1-915c-36d947e2cc4b" providerId="AD" clId="Web-{5A34958B-15FB-44AA-9C85-329D48A79F9C}" dt="2025-12-10T09:30:11.267" v="7"/>
          <ac:picMkLst>
            <pc:docMk/>
            <pc:sldMk cId="2682536862" sldId="267"/>
            <ac:picMk id="4" creationId="{8C4A5383-5261-C8BE-6B2C-B0200CE0ABF0}"/>
          </ac:picMkLst>
        </pc:picChg>
        <pc:picChg chg="add del mod ord">
          <ac:chgData name="Graciela Isabel Suárez Fuenmayor" userId="S::gsuarez@comillas.edu::d8af217b-e279-4bc1-915c-36d947e2cc4b" providerId="AD" clId="Web-{5A34958B-15FB-44AA-9C85-329D48A79F9C}" dt="2025-12-10T09:30:22.283" v="10"/>
          <ac:picMkLst>
            <pc:docMk/>
            <pc:sldMk cId="2682536862" sldId="267"/>
            <ac:picMk id="7" creationId="{E226C787-BDD3-4297-8DBA-84602D90AF2A}"/>
          </ac:picMkLst>
        </pc:picChg>
        <pc:picChg chg="add mod ord">
          <ac:chgData name="Graciela Isabel Suárez Fuenmayor" userId="S::gsuarez@comillas.edu::d8af217b-e279-4bc1-915c-36d947e2cc4b" providerId="AD" clId="Web-{5A34958B-15FB-44AA-9C85-329D48A79F9C}" dt="2025-12-10T09:30:36.424" v="13" actId="14100"/>
          <ac:picMkLst>
            <pc:docMk/>
            <pc:sldMk cId="2682536862" sldId="267"/>
            <ac:picMk id="11" creationId="{3B3C547D-C9FD-E714-33F1-1D7CEED4FC22}"/>
          </ac:picMkLst>
        </pc:picChg>
      </pc:sldChg>
      <pc:sldChg chg="delSp modSp ord">
        <pc:chgData name="Graciela Isabel Suárez Fuenmayor" userId="S::gsuarez@comillas.edu::d8af217b-e279-4bc1-915c-36d947e2cc4b" providerId="AD" clId="Web-{5A34958B-15FB-44AA-9C85-329D48A79F9C}" dt="2025-12-10T10:55:01.041" v="605" actId="1076"/>
        <pc:sldMkLst>
          <pc:docMk/>
          <pc:sldMk cId="2515211048" sldId="268"/>
        </pc:sldMkLst>
        <pc:spChg chg="del">
          <ac:chgData name="Graciela Isabel Suárez Fuenmayor" userId="S::gsuarez@comillas.edu::d8af217b-e279-4bc1-915c-36d947e2cc4b" providerId="AD" clId="Web-{5A34958B-15FB-44AA-9C85-329D48A79F9C}" dt="2025-12-10T10:54:54.463" v="597"/>
          <ac:spMkLst>
            <pc:docMk/>
            <pc:sldMk cId="2515211048" sldId="268"/>
            <ac:spMk id="2" creationId="{B08F9863-BC2A-70D3-D035-A708B1401AB3}"/>
          </ac:spMkLst>
        </pc:spChg>
        <pc:spChg chg="mod">
          <ac:chgData name="Graciela Isabel Suárez Fuenmayor" userId="S::gsuarez@comillas.edu::d8af217b-e279-4bc1-915c-36d947e2cc4b" providerId="AD" clId="Web-{5A34958B-15FB-44AA-9C85-329D48A79F9C}" dt="2025-12-10T10:55:00.994" v="598" actId="1076"/>
          <ac:spMkLst>
            <pc:docMk/>
            <pc:sldMk cId="2515211048" sldId="268"/>
            <ac:spMk id="7" creationId="{9D06E220-D103-EE65-B44A-ECEF98FC00CF}"/>
          </ac:spMkLst>
        </pc:spChg>
        <pc:spChg chg="mod">
          <ac:chgData name="Graciela Isabel Suárez Fuenmayor" userId="S::gsuarez@comillas.edu::d8af217b-e279-4bc1-915c-36d947e2cc4b" providerId="AD" clId="Web-{5A34958B-15FB-44AA-9C85-329D48A79F9C}" dt="2025-12-10T10:55:01.010" v="599" actId="1076"/>
          <ac:spMkLst>
            <pc:docMk/>
            <pc:sldMk cId="2515211048" sldId="268"/>
            <ac:spMk id="8" creationId="{FFAB4A03-8A79-5A5A-4F63-2204DEC19ACB}"/>
          </ac:spMkLst>
        </pc:spChg>
        <pc:spChg chg="mod">
          <ac:chgData name="Graciela Isabel Suárez Fuenmayor" userId="S::gsuarez@comillas.edu::d8af217b-e279-4bc1-915c-36d947e2cc4b" providerId="AD" clId="Web-{5A34958B-15FB-44AA-9C85-329D48A79F9C}" dt="2025-12-10T10:55:01.010" v="600" actId="1076"/>
          <ac:spMkLst>
            <pc:docMk/>
            <pc:sldMk cId="2515211048" sldId="268"/>
            <ac:spMk id="9" creationId="{9943C482-0771-8879-5F9F-1C53656E5144}"/>
          </ac:spMkLst>
        </pc:spChg>
        <pc:spChg chg="mod">
          <ac:chgData name="Graciela Isabel Suárez Fuenmayor" userId="S::gsuarez@comillas.edu::d8af217b-e279-4bc1-915c-36d947e2cc4b" providerId="AD" clId="Web-{5A34958B-15FB-44AA-9C85-329D48A79F9C}" dt="2025-12-10T10:55:01.025" v="601" actId="1076"/>
          <ac:spMkLst>
            <pc:docMk/>
            <pc:sldMk cId="2515211048" sldId="268"/>
            <ac:spMk id="10" creationId="{1E5BAD28-C590-5BCB-40B1-7E895E9AD3E7}"/>
          </ac:spMkLst>
        </pc:spChg>
        <pc:spChg chg="mod">
          <ac:chgData name="Graciela Isabel Suárez Fuenmayor" userId="S::gsuarez@comillas.edu::d8af217b-e279-4bc1-915c-36d947e2cc4b" providerId="AD" clId="Web-{5A34958B-15FB-44AA-9C85-329D48A79F9C}" dt="2025-12-10T10:55:01.041" v="605" actId="1076"/>
          <ac:spMkLst>
            <pc:docMk/>
            <pc:sldMk cId="2515211048" sldId="268"/>
            <ac:spMk id="23" creationId="{C0A085D2-2E9C-A516-1F5A-F8BFA3CE0839}"/>
          </ac:spMkLst>
        </pc:spChg>
        <pc:cxnChg chg="mod">
          <ac:chgData name="Graciela Isabel Suárez Fuenmayor" userId="S::gsuarez@comillas.edu::d8af217b-e279-4bc1-915c-36d947e2cc4b" providerId="AD" clId="Web-{5A34958B-15FB-44AA-9C85-329D48A79F9C}" dt="2025-12-10T10:55:01.025" v="602" actId="1076"/>
          <ac:cxnSpMkLst>
            <pc:docMk/>
            <pc:sldMk cId="2515211048" sldId="268"/>
            <ac:cxnSpMk id="13" creationId="{81E3874F-BECB-F323-1D9E-ED4174C1B152}"/>
          </ac:cxnSpMkLst>
        </pc:cxnChg>
        <pc:cxnChg chg="mod">
          <ac:chgData name="Graciela Isabel Suárez Fuenmayor" userId="S::gsuarez@comillas.edu::d8af217b-e279-4bc1-915c-36d947e2cc4b" providerId="AD" clId="Web-{5A34958B-15FB-44AA-9C85-329D48A79F9C}" dt="2025-12-10T10:55:01.025" v="603" actId="1076"/>
          <ac:cxnSpMkLst>
            <pc:docMk/>
            <pc:sldMk cId="2515211048" sldId="268"/>
            <ac:cxnSpMk id="16" creationId="{6DBCBCD0-8EED-6262-F944-B96F7C51322E}"/>
          </ac:cxnSpMkLst>
        </pc:cxnChg>
        <pc:cxnChg chg="mod">
          <ac:chgData name="Graciela Isabel Suárez Fuenmayor" userId="S::gsuarez@comillas.edu::d8af217b-e279-4bc1-915c-36d947e2cc4b" providerId="AD" clId="Web-{5A34958B-15FB-44AA-9C85-329D48A79F9C}" dt="2025-12-10T10:55:01.025" v="604" actId="1076"/>
          <ac:cxnSpMkLst>
            <pc:docMk/>
            <pc:sldMk cId="2515211048" sldId="268"/>
            <ac:cxnSpMk id="18" creationId="{47CFCADE-D826-3159-328D-1EAD7CDAAF27}"/>
          </ac:cxnSpMkLst>
        </pc:cxnChg>
      </pc:sldChg>
      <pc:sldChg chg="addSp delSp modSp new ord">
        <pc:chgData name="Graciela Isabel Suárez Fuenmayor" userId="S::gsuarez@comillas.edu::d8af217b-e279-4bc1-915c-36d947e2cc4b" providerId="AD" clId="Web-{5A34958B-15FB-44AA-9C85-329D48A79F9C}" dt="2025-12-10T10:11:57.556" v="156"/>
        <pc:sldMkLst>
          <pc:docMk/>
          <pc:sldMk cId="1323604558" sldId="286"/>
        </pc:sldMkLst>
        <pc:spChg chg="mod">
          <ac:chgData name="Graciela Isabel Suárez Fuenmayor" userId="S::gsuarez@comillas.edu::d8af217b-e279-4bc1-915c-36d947e2cc4b" providerId="AD" clId="Web-{5A34958B-15FB-44AA-9C85-329D48A79F9C}" dt="2025-12-10T09:39:34.947" v="25" actId="20577"/>
          <ac:spMkLst>
            <pc:docMk/>
            <pc:sldMk cId="1323604558" sldId="286"/>
            <ac:spMk id="2" creationId="{954A0880-0B23-9869-DF40-F997D3D9078A}"/>
          </ac:spMkLst>
        </pc:spChg>
        <pc:spChg chg="del">
          <ac:chgData name="Graciela Isabel Suárez Fuenmayor" userId="S::gsuarez@comillas.edu::d8af217b-e279-4bc1-915c-36d947e2cc4b" providerId="AD" clId="Web-{5A34958B-15FB-44AA-9C85-329D48A79F9C}" dt="2025-12-10T09:39:35.291" v="26"/>
          <ac:spMkLst>
            <pc:docMk/>
            <pc:sldMk cId="1323604558" sldId="286"/>
            <ac:spMk id="3" creationId="{D2966311-5956-C0F3-968B-2736AED9901A}"/>
          </ac:spMkLst>
        </pc:spChg>
        <pc:spChg chg="add del mod">
          <ac:chgData name="Graciela Isabel Suárez Fuenmayor" userId="S::gsuarez@comillas.edu::d8af217b-e279-4bc1-915c-36d947e2cc4b" providerId="AD" clId="Web-{5A34958B-15FB-44AA-9C85-329D48A79F9C}" dt="2025-12-10T09:43:04.545" v="52"/>
          <ac:spMkLst>
            <pc:docMk/>
            <pc:sldMk cId="1323604558" sldId="286"/>
            <ac:spMk id="78" creationId="{F9693429-CA67-791C-EE8F-B092886AC7F6}"/>
          </ac:spMkLst>
        </pc:spChg>
        <pc:graphicFrameChg chg="add del mod ord modGraphic">
          <ac:chgData name="Graciela Isabel Suárez Fuenmayor" userId="S::gsuarez@comillas.edu::d8af217b-e279-4bc1-915c-36d947e2cc4b" providerId="AD" clId="Web-{5A34958B-15FB-44AA-9C85-329D48A79F9C}" dt="2025-12-10T09:44:10.157" v="82"/>
          <ac:graphicFrameMkLst>
            <pc:docMk/>
            <pc:sldMk cId="1323604558" sldId="286"/>
            <ac:graphicFrameMk id="4" creationId="{1C1EC53D-0801-8FCF-51F7-9E6F3EAAA22C}"/>
          </ac:graphicFrameMkLst>
        </pc:graphicFrameChg>
        <pc:picChg chg="add del mod ord">
          <ac:chgData name="Graciela Isabel Suárez Fuenmayor" userId="S::gsuarez@comillas.edu::d8af217b-e279-4bc1-915c-36d947e2cc4b" providerId="AD" clId="Web-{5A34958B-15FB-44AA-9C85-329D48A79F9C}" dt="2025-12-10T09:42:43.263" v="43"/>
          <ac:picMkLst>
            <pc:docMk/>
            <pc:sldMk cId="1323604558" sldId="286"/>
            <ac:picMk id="79" creationId="{52E08964-CA76-3CA6-68BB-1F1029CF6817}"/>
          </ac:picMkLst>
        </pc:picChg>
        <pc:picChg chg="add del mod">
          <ac:chgData name="Graciela Isabel Suárez Fuenmayor" userId="S::gsuarez@comillas.edu::d8af217b-e279-4bc1-915c-36d947e2cc4b" providerId="AD" clId="Web-{5A34958B-15FB-44AA-9C85-329D48A79F9C}" dt="2025-12-10T09:43:02.358" v="50"/>
          <ac:picMkLst>
            <pc:docMk/>
            <pc:sldMk cId="1323604558" sldId="286"/>
            <ac:picMk id="80" creationId="{02A2C22D-608A-0673-7B27-CBB55F75C72C}"/>
          </ac:picMkLst>
        </pc:picChg>
      </pc:sldChg>
      <pc:sldChg chg="addSp delSp modSp new mod setBg">
        <pc:chgData name="Graciela Isabel Suárez Fuenmayor" userId="S::gsuarez@comillas.edu::d8af217b-e279-4bc1-915c-36d947e2cc4b" providerId="AD" clId="Web-{5A34958B-15FB-44AA-9C85-329D48A79F9C}" dt="2025-12-10T10:55:45.760" v="609" actId="14100"/>
        <pc:sldMkLst>
          <pc:docMk/>
          <pc:sldMk cId="2069719381" sldId="287"/>
        </pc:sldMkLst>
        <pc:spChg chg="mod">
          <ac:chgData name="Graciela Isabel Suárez Fuenmayor" userId="S::gsuarez@comillas.edu::d8af217b-e279-4bc1-915c-36d947e2cc4b" providerId="AD" clId="Web-{5A34958B-15FB-44AA-9C85-329D48A79F9C}" dt="2025-12-10T10:07:41.501" v="147"/>
          <ac:spMkLst>
            <pc:docMk/>
            <pc:sldMk cId="2069719381" sldId="287"/>
            <ac:spMk id="2" creationId="{D05B1366-8BEB-F0E6-D0DB-A742A6A16DE5}"/>
          </ac:spMkLst>
        </pc:spChg>
        <pc:spChg chg="del mod">
          <ac:chgData name="Graciela Isabel Suárez Fuenmayor" userId="S::gsuarez@comillas.edu::d8af217b-e279-4bc1-915c-36d947e2cc4b" providerId="AD" clId="Web-{5A34958B-15FB-44AA-9C85-329D48A79F9C}" dt="2025-12-10T10:07:09.312" v="138"/>
          <ac:spMkLst>
            <pc:docMk/>
            <pc:sldMk cId="2069719381" sldId="287"/>
            <ac:spMk id="3" creationId="{F4B99A1F-18C1-8606-E7E5-F4921138EFDA}"/>
          </ac:spMkLst>
        </pc:spChg>
        <pc:spChg chg="add del">
          <ac:chgData name="Graciela Isabel Suárez Fuenmayor" userId="S::gsuarez@comillas.edu::d8af217b-e279-4bc1-915c-36d947e2cc4b" providerId="AD" clId="Web-{5A34958B-15FB-44AA-9C85-329D48A79F9C}" dt="2025-12-10T10:07:41.501" v="147"/>
          <ac:spMkLst>
            <pc:docMk/>
            <pc:sldMk cId="2069719381" sldId="287"/>
            <ac:spMk id="8" creationId="{77D7B666-D5E6-48CE-B26A-FB5E5C34AF90}"/>
          </ac:spMkLst>
        </pc:spChg>
        <pc:spChg chg="add del">
          <ac:chgData name="Graciela Isabel Suárez Fuenmayor" userId="S::gsuarez@comillas.edu::d8af217b-e279-4bc1-915c-36d947e2cc4b" providerId="AD" clId="Web-{5A34958B-15FB-44AA-9C85-329D48A79F9C}" dt="2025-12-10T10:07:41.501" v="147"/>
          <ac:spMkLst>
            <pc:docMk/>
            <pc:sldMk cId="2069719381" sldId="287"/>
            <ac:spMk id="10" creationId="{F6EE670A-A41A-44AD-BC1C-2090365EB5B3}"/>
          </ac:spMkLst>
        </pc:spChg>
        <pc:spChg chg="add del mod">
          <ac:chgData name="Graciela Isabel Suárez Fuenmayor" userId="S::gsuarez@comillas.edu::d8af217b-e279-4bc1-915c-36d947e2cc4b" providerId="AD" clId="Web-{5A34958B-15FB-44AA-9C85-329D48A79F9C}" dt="2025-12-10T10:07:15.156" v="140"/>
          <ac:spMkLst>
            <pc:docMk/>
            <pc:sldMk cId="2069719381" sldId="287"/>
            <ac:spMk id="242" creationId="{0AD1E14B-D3AB-E74F-EC6B-CCC91CD13345}"/>
          </ac:spMkLst>
        </pc:spChg>
        <pc:graphicFrameChg chg="add del mod modGraphic">
          <ac:chgData name="Graciela Isabel Suárez Fuenmayor" userId="S::gsuarez@comillas.edu::d8af217b-e279-4bc1-915c-36d947e2cc4b" providerId="AD" clId="Web-{5A34958B-15FB-44AA-9C85-329D48A79F9C}" dt="2025-12-10T10:05:33.388" v="122"/>
          <ac:graphicFrameMkLst>
            <pc:docMk/>
            <pc:sldMk cId="2069719381" sldId="287"/>
            <ac:graphicFrameMk id="4" creationId="{19C30E3B-4086-91C3-627F-E8380EEB5E74}"/>
          </ac:graphicFrameMkLst>
        </pc:graphicFrameChg>
        <pc:graphicFrameChg chg="add mod modGraphic">
          <ac:chgData name="Graciela Isabel Suárez Fuenmayor" userId="S::gsuarez@comillas.edu::d8af217b-e279-4bc1-915c-36d947e2cc4b" providerId="AD" clId="Web-{5A34958B-15FB-44AA-9C85-329D48A79F9C}" dt="2025-12-10T10:55:45.760" v="609" actId="14100"/>
          <ac:graphicFrameMkLst>
            <pc:docMk/>
            <pc:sldMk cId="2069719381" sldId="287"/>
            <ac:graphicFrameMk id="12" creationId="{165B7D64-C6F5-E676-3D4C-19FB1559DC51}"/>
          </ac:graphicFrameMkLst>
        </pc:graphicFrameChg>
        <pc:picChg chg="add del">
          <ac:chgData name="Graciela Isabel Suárez Fuenmayor" userId="S::gsuarez@comillas.edu::d8af217b-e279-4bc1-915c-36d947e2cc4b" providerId="AD" clId="Web-{5A34958B-15FB-44AA-9C85-329D48A79F9C}" dt="2025-12-10T10:06:08.264" v="125"/>
          <ac:picMkLst>
            <pc:docMk/>
            <pc:sldMk cId="2069719381" sldId="287"/>
            <ac:picMk id="5" creationId="{AA547E9A-2B78-36EA-D323-A5662663E0B2}"/>
          </ac:picMkLst>
        </pc:picChg>
      </pc:sldChg>
      <pc:sldChg chg="addSp delSp modSp new">
        <pc:chgData name="Graciela Isabel Suárez Fuenmayor" userId="S::gsuarez@comillas.edu::d8af217b-e279-4bc1-915c-36d947e2cc4b" providerId="AD" clId="Web-{5A34958B-15FB-44AA-9C85-329D48A79F9C}" dt="2025-12-10T10:19:01.508" v="288" actId="20577"/>
        <pc:sldMkLst>
          <pc:docMk/>
          <pc:sldMk cId="2087726873" sldId="288"/>
        </pc:sldMkLst>
        <pc:spChg chg="mod">
          <ac:chgData name="Graciela Isabel Suárez Fuenmayor" userId="S::gsuarez@comillas.edu::d8af217b-e279-4bc1-915c-36d947e2cc4b" providerId="AD" clId="Web-{5A34958B-15FB-44AA-9C85-329D48A79F9C}" dt="2025-12-10T10:12:54.823" v="192" actId="20577"/>
          <ac:spMkLst>
            <pc:docMk/>
            <pc:sldMk cId="2087726873" sldId="288"/>
            <ac:spMk id="2" creationId="{8E1774D8-0925-A60B-A131-3E9AA622AF76}"/>
          </ac:spMkLst>
        </pc:spChg>
        <pc:spChg chg="mod">
          <ac:chgData name="Graciela Isabel Suárez Fuenmayor" userId="S::gsuarez@comillas.edu::d8af217b-e279-4bc1-915c-36d947e2cc4b" providerId="AD" clId="Web-{5A34958B-15FB-44AA-9C85-329D48A79F9C}" dt="2025-12-10T10:18:33.132" v="256" actId="20577"/>
          <ac:spMkLst>
            <pc:docMk/>
            <pc:sldMk cId="2087726873" sldId="288"/>
            <ac:spMk id="3" creationId="{C7A283A1-C3BC-2174-CD3C-1C2407D9B743}"/>
          </ac:spMkLst>
        </pc:spChg>
        <pc:spChg chg="add del">
          <ac:chgData name="Graciela Isabel Suárez Fuenmayor" userId="S::gsuarez@comillas.edu::d8af217b-e279-4bc1-915c-36d947e2cc4b" providerId="AD" clId="Web-{5A34958B-15FB-44AA-9C85-329D48A79F9C}" dt="2025-12-10T10:17:33.425" v="235"/>
          <ac:spMkLst>
            <pc:docMk/>
            <pc:sldMk cId="2087726873" sldId="288"/>
            <ac:spMk id="4" creationId="{30BBD0CF-277F-FCFD-F68F-57A2BF2B3097}"/>
          </ac:spMkLst>
        </pc:spChg>
        <pc:spChg chg="add mod">
          <ac:chgData name="Graciela Isabel Suárez Fuenmayor" userId="S::gsuarez@comillas.edu::d8af217b-e279-4bc1-915c-36d947e2cc4b" providerId="AD" clId="Web-{5A34958B-15FB-44AA-9C85-329D48A79F9C}" dt="2025-12-10T10:19:01.508" v="288" actId="20577"/>
          <ac:spMkLst>
            <pc:docMk/>
            <pc:sldMk cId="2087726873" sldId="288"/>
            <ac:spMk id="5" creationId="{B3DC2988-6BAD-59BA-E291-FAC45FD33925}"/>
          </ac:spMkLst>
        </pc:spChg>
        <pc:spChg chg="add mod">
          <ac:chgData name="Graciela Isabel Suárez Fuenmayor" userId="S::gsuarez@comillas.edu::d8af217b-e279-4bc1-915c-36d947e2cc4b" providerId="AD" clId="Web-{5A34958B-15FB-44AA-9C85-329D48A79F9C}" dt="2025-12-10T10:18:22.178" v="245" actId="1076"/>
          <ac:spMkLst>
            <pc:docMk/>
            <pc:sldMk cId="2087726873" sldId="288"/>
            <ac:spMk id="6" creationId="{9F5A558E-7652-979D-7E53-60AAFA994692}"/>
          </ac:spMkLst>
        </pc:spChg>
      </pc:sldChg>
      <pc:sldChg chg="addSp delSp modSp new mod setBg setClrOvrMap">
        <pc:chgData name="Graciela Isabel Suárez Fuenmayor" userId="S::gsuarez@comillas.edu::d8af217b-e279-4bc1-915c-36d947e2cc4b" providerId="AD" clId="Web-{5A34958B-15FB-44AA-9C85-329D48A79F9C}" dt="2025-12-10T10:54:36.166" v="596"/>
        <pc:sldMkLst>
          <pc:docMk/>
          <pc:sldMk cId="3234407092" sldId="289"/>
        </pc:sldMkLst>
        <pc:spChg chg="mod">
          <ac:chgData name="Graciela Isabel Suárez Fuenmayor" userId="S::gsuarez@comillas.edu::d8af217b-e279-4bc1-915c-36d947e2cc4b" providerId="AD" clId="Web-{5A34958B-15FB-44AA-9C85-329D48A79F9C}" dt="2025-12-10T10:54:36.166" v="596"/>
          <ac:spMkLst>
            <pc:docMk/>
            <pc:sldMk cId="3234407092" sldId="289"/>
            <ac:spMk id="2" creationId="{1C5C8226-9CDD-8754-9477-7D140F0DBC21}"/>
          </ac:spMkLst>
        </pc:spChg>
        <pc:spChg chg="del">
          <ac:chgData name="Graciela Isabel Suárez Fuenmayor" userId="S::gsuarez@comillas.edu::d8af217b-e279-4bc1-915c-36d947e2cc4b" providerId="AD" clId="Web-{5A34958B-15FB-44AA-9C85-329D48A79F9C}" dt="2025-12-10T10:53:54.165" v="592"/>
          <ac:spMkLst>
            <pc:docMk/>
            <pc:sldMk cId="3234407092" sldId="289"/>
            <ac:spMk id="3" creationId="{4D1BA8FC-0CA5-2D8A-C362-15A18B71FB9F}"/>
          </ac:spMkLst>
        </pc:spChg>
        <pc:spChg chg="add del">
          <ac:chgData name="Graciela Isabel Suárez Fuenmayor" userId="S::gsuarez@comillas.edu::d8af217b-e279-4bc1-915c-36d947e2cc4b" providerId="AD" clId="Web-{5A34958B-15FB-44AA-9C85-329D48A79F9C}" dt="2025-12-10T10:54:36.166" v="596"/>
          <ac:spMkLst>
            <pc:docMk/>
            <pc:sldMk cId="3234407092" sldId="289"/>
            <ac:spMk id="5" creationId="{6F7FAA46-F63C-45FE-B4F0-A7E677E9F4C8}"/>
          </ac:spMkLst>
        </pc:spChg>
        <pc:spChg chg="add del">
          <ac:chgData name="Graciela Isabel Suárez Fuenmayor" userId="S::gsuarez@comillas.edu::d8af217b-e279-4bc1-915c-36d947e2cc4b" providerId="AD" clId="Web-{5A34958B-15FB-44AA-9C85-329D48A79F9C}" dt="2025-12-10T10:54:36.166" v="596"/>
          <ac:spMkLst>
            <pc:docMk/>
            <pc:sldMk cId="3234407092" sldId="289"/>
            <ac:spMk id="7" creationId="{B8D726A5-7900-41B4-8D49-49B4A2010E7C}"/>
          </ac:spMkLst>
        </pc:spChg>
        <pc:spChg chg="add del">
          <ac:chgData name="Graciela Isabel Suárez Fuenmayor" userId="S::gsuarez@comillas.edu::d8af217b-e279-4bc1-915c-36d947e2cc4b" providerId="AD" clId="Web-{5A34958B-15FB-44AA-9C85-329D48A79F9C}" dt="2025-12-10T10:54:16.447" v="594"/>
          <ac:spMkLst>
            <pc:docMk/>
            <pc:sldMk cId="3234407092" sldId="289"/>
            <ac:spMk id="8" creationId="{6F7FAA46-F63C-45FE-B4F0-A7E677E9F4C8}"/>
          </ac:spMkLst>
        </pc:spChg>
        <pc:spChg chg="add del">
          <ac:chgData name="Graciela Isabel Suárez Fuenmayor" userId="S::gsuarez@comillas.edu::d8af217b-e279-4bc1-915c-36d947e2cc4b" providerId="AD" clId="Web-{5A34958B-15FB-44AA-9C85-329D48A79F9C}" dt="2025-12-10T10:54:16.447" v="594"/>
          <ac:spMkLst>
            <pc:docMk/>
            <pc:sldMk cId="3234407092" sldId="289"/>
            <ac:spMk id="12" creationId="{B8D726A5-7900-41B4-8D49-49B4A2010E7C}"/>
          </ac:spMkLst>
        </pc:spChg>
        <pc:spChg chg="add">
          <ac:chgData name="Graciela Isabel Suárez Fuenmayor" userId="S::gsuarez@comillas.edu::d8af217b-e279-4bc1-915c-36d947e2cc4b" providerId="AD" clId="Web-{5A34958B-15FB-44AA-9C85-329D48A79F9C}" dt="2025-12-10T10:54:36.166" v="596"/>
          <ac:spMkLst>
            <pc:docMk/>
            <pc:sldMk cId="3234407092" sldId="289"/>
            <ac:spMk id="16" creationId="{6F7FAA46-F63C-45FE-B4F0-A7E677E9F4C8}"/>
          </ac:spMkLst>
        </pc:spChg>
        <pc:spChg chg="add">
          <ac:chgData name="Graciela Isabel Suárez Fuenmayor" userId="S::gsuarez@comillas.edu::d8af217b-e279-4bc1-915c-36d947e2cc4b" providerId="AD" clId="Web-{5A34958B-15FB-44AA-9C85-329D48A79F9C}" dt="2025-12-10T10:54:36.166" v="596"/>
          <ac:spMkLst>
            <pc:docMk/>
            <pc:sldMk cId="3234407092" sldId="289"/>
            <ac:spMk id="20" creationId="{E001EBEE-7F7A-4EEE-8CD5-9B3740ECB987}"/>
          </ac:spMkLst>
        </pc:spChg>
        <pc:spChg chg="add">
          <ac:chgData name="Graciela Isabel Suárez Fuenmayor" userId="S::gsuarez@comillas.edu::d8af217b-e279-4bc1-915c-36d947e2cc4b" providerId="AD" clId="Web-{5A34958B-15FB-44AA-9C85-329D48A79F9C}" dt="2025-12-10T10:54:36.166" v="596"/>
          <ac:spMkLst>
            <pc:docMk/>
            <pc:sldMk cId="3234407092" sldId="289"/>
            <ac:spMk id="22" creationId="{B5281BC8-9061-4C9E-88FC-2B98B09A3A0B}"/>
          </ac:spMkLst>
        </pc:spChg>
        <pc:picChg chg="add del">
          <ac:chgData name="Graciela Isabel Suárez Fuenmayor" userId="S::gsuarez@comillas.edu::d8af217b-e279-4bc1-915c-36d947e2cc4b" providerId="AD" clId="Web-{5A34958B-15FB-44AA-9C85-329D48A79F9C}" dt="2025-12-10T10:54:16.447" v="594"/>
          <ac:picMkLst>
            <pc:docMk/>
            <pc:sldMk cId="3234407092" sldId="289"/>
            <ac:picMk id="4" creationId="{B235BD08-CBC4-F394-B22B-762A3166046B}"/>
          </ac:picMkLst>
        </pc:picChg>
        <pc:picChg chg="add mod ord">
          <ac:chgData name="Graciela Isabel Suárez Fuenmayor" userId="S::gsuarez@comillas.edu::d8af217b-e279-4bc1-915c-36d947e2cc4b" providerId="AD" clId="Web-{5A34958B-15FB-44AA-9C85-329D48A79F9C}" dt="2025-12-10T10:54:36.166" v="596"/>
          <ac:picMkLst>
            <pc:docMk/>
            <pc:sldMk cId="3234407092" sldId="289"/>
            <ac:picMk id="9" creationId="{1706A894-418A-0E7F-46E5-F5615FF464EF}"/>
          </ac:picMkLst>
        </pc:picChg>
        <pc:cxnChg chg="add del">
          <ac:chgData name="Graciela Isabel Suárez Fuenmayor" userId="S::gsuarez@comillas.edu::d8af217b-e279-4bc1-915c-36d947e2cc4b" providerId="AD" clId="Web-{5A34958B-15FB-44AA-9C85-329D48A79F9C}" dt="2025-12-10T10:54:36.166" v="596"/>
          <ac:cxnSpMkLst>
            <pc:docMk/>
            <pc:sldMk cId="3234407092" sldId="289"/>
            <ac:cxnSpMk id="6" creationId="{DA9B7795-7E78-4F68-B6FE-6ECC916562CD}"/>
          </ac:cxnSpMkLst>
        </pc:cxnChg>
        <pc:cxnChg chg="add del">
          <ac:chgData name="Graciela Isabel Suárez Fuenmayor" userId="S::gsuarez@comillas.edu::d8af217b-e279-4bc1-915c-36d947e2cc4b" providerId="AD" clId="Web-{5A34958B-15FB-44AA-9C85-329D48A79F9C}" dt="2025-12-10T10:54:16.447" v="594"/>
          <ac:cxnSpMkLst>
            <pc:docMk/>
            <pc:sldMk cId="3234407092" sldId="289"/>
            <ac:cxnSpMk id="10" creationId="{DA9B7795-7E78-4F68-B6FE-6ECC916562CD}"/>
          </ac:cxnSpMkLst>
        </pc:cxnChg>
        <pc:cxnChg chg="add del">
          <ac:chgData name="Graciela Isabel Suárez Fuenmayor" userId="S::gsuarez@comillas.edu::d8af217b-e279-4bc1-915c-36d947e2cc4b" providerId="AD" clId="Web-{5A34958B-15FB-44AA-9C85-329D48A79F9C}" dt="2025-12-10T10:54:36.166" v="596"/>
          <ac:cxnSpMkLst>
            <pc:docMk/>
            <pc:sldMk cId="3234407092" sldId="289"/>
            <ac:cxnSpMk id="11" creationId="{46E49661-E258-450C-8150-A91A6B30D1CD}"/>
          </ac:cxnSpMkLst>
        </pc:cxnChg>
        <pc:cxnChg chg="add del">
          <ac:chgData name="Graciela Isabel Suárez Fuenmayor" userId="S::gsuarez@comillas.edu::d8af217b-e279-4bc1-915c-36d947e2cc4b" providerId="AD" clId="Web-{5A34958B-15FB-44AA-9C85-329D48A79F9C}" dt="2025-12-10T10:54:16.447" v="594"/>
          <ac:cxnSpMkLst>
            <pc:docMk/>
            <pc:sldMk cId="3234407092" sldId="289"/>
            <ac:cxnSpMk id="14" creationId="{46E49661-E258-450C-8150-A91A6B30D1CD}"/>
          </ac:cxnSpMkLst>
        </pc:cxnChg>
        <pc:cxnChg chg="add">
          <ac:chgData name="Graciela Isabel Suárez Fuenmayor" userId="S::gsuarez@comillas.edu::d8af217b-e279-4bc1-915c-36d947e2cc4b" providerId="AD" clId="Web-{5A34958B-15FB-44AA-9C85-329D48A79F9C}" dt="2025-12-10T10:54:36.166" v="596"/>
          <ac:cxnSpMkLst>
            <pc:docMk/>
            <pc:sldMk cId="3234407092" sldId="289"/>
            <ac:cxnSpMk id="24" creationId="{E54F8B4D-C74B-4907-B2CC-F7C50DC57176}"/>
          </ac:cxnSpMkLst>
        </pc:cxnChg>
      </pc:sldChg>
      <pc:sldChg chg="addSp delSp modSp new mod setBg modClrScheme chgLayout">
        <pc:chgData name="Graciela Isabel Suárez Fuenmayor" userId="S::gsuarez@comillas.edu::d8af217b-e279-4bc1-915c-36d947e2cc4b" providerId="AD" clId="Web-{5A34958B-15FB-44AA-9C85-329D48A79F9C}" dt="2025-12-10T10:12:38.791" v="179"/>
        <pc:sldMkLst>
          <pc:docMk/>
          <pc:sldMk cId="267926454" sldId="290"/>
        </pc:sldMkLst>
        <pc:spChg chg="mod ord">
          <ac:chgData name="Graciela Isabel Suárez Fuenmayor" userId="S::gsuarez@comillas.edu::d8af217b-e279-4bc1-915c-36d947e2cc4b" providerId="AD" clId="Web-{5A34958B-15FB-44AA-9C85-329D48A79F9C}" dt="2025-12-10T10:12:35.244" v="178"/>
          <ac:spMkLst>
            <pc:docMk/>
            <pc:sldMk cId="267926454" sldId="290"/>
            <ac:spMk id="2" creationId="{CBC17940-CEA9-2F92-0EF8-CCDA263046AB}"/>
          </ac:spMkLst>
        </pc:spChg>
        <pc:spChg chg="del mod ord">
          <ac:chgData name="Graciela Isabel Suárez Fuenmayor" userId="S::gsuarez@comillas.edu::d8af217b-e279-4bc1-915c-36d947e2cc4b" providerId="AD" clId="Web-{5A34958B-15FB-44AA-9C85-329D48A79F9C}" dt="2025-12-10T10:12:38.791" v="179"/>
          <ac:spMkLst>
            <pc:docMk/>
            <pc:sldMk cId="267926454" sldId="290"/>
            <ac:spMk id="3" creationId="{69791543-727C-E04C-9C2D-E580CEB390F0}"/>
          </ac:spMkLst>
        </pc:spChg>
        <pc:spChg chg="add">
          <ac:chgData name="Graciela Isabel Suárez Fuenmayor" userId="S::gsuarez@comillas.edu::d8af217b-e279-4bc1-915c-36d947e2cc4b" providerId="AD" clId="Web-{5A34958B-15FB-44AA-9C85-329D48A79F9C}" dt="2025-12-10T10:12:35.244" v="178"/>
          <ac:spMkLst>
            <pc:docMk/>
            <pc:sldMk cId="267926454" sldId="290"/>
            <ac:spMk id="10" creationId="{FD12A5BA-B063-4B33-AB08-86CF7D23F625}"/>
          </ac:spMkLst>
        </pc:spChg>
        <pc:spChg chg="add">
          <ac:chgData name="Graciela Isabel Suárez Fuenmayor" userId="S::gsuarez@comillas.edu::d8af217b-e279-4bc1-915c-36d947e2cc4b" providerId="AD" clId="Web-{5A34958B-15FB-44AA-9C85-329D48A79F9C}" dt="2025-12-10T10:12:35.244" v="178"/>
          <ac:spMkLst>
            <pc:docMk/>
            <pc:sldMk cId="267926454" sldId="290"/>
            <ac:spMk id="14" creationId="{55F40173-F096-49CC-A730-A2DF1F04EC3B}"/>
          </ac:spMkLst>
        </pc:spChg>
        <pc:spChg chg="add">
          <ac:chgData name="Graciela Isabel Suárez Fuenmayor" userId="S::gsuarez@comillas.edu::d8af217b-e279-4bc1-915c-36d947e2cc4b" providerId="AD" clId="Web-{5A34958B-15FB-44AA-9C85-329D48A79F9C}" dt="2025-12-10T10:12:35.244" v="178"/>
          <ac:spMkLst>
            <pc:docMk/>
            <pc:sldMk cId="267926454" sldId="290"/>
            <ac:spMk id="16" creationId="{806CEF0B-5733-482C-9868-4C57AF79DA3E}"/>
          </ac:spMkLst>
        </pc:spChg>
        <pc:picChg chg="add">
          <ac:chgData name="Graciela Isabel Suárez Fuenmayor" userId="S::gsuarez@comillas.edu::d8af217b-e279-4bc1-915c-36d947e2cc4b" providerId="AD" clId="Web-{5A34958B-15FB-44AA-9C85-329D48A79F9C}" dt="2025-12-10T10:12:35.244" v="178"/>
          <ac:picMkLst>
            <pc:docMk/>
            <pc:sldMk cId="267926454" sldId="290"/>
            <ac:picMk id="7" creationId="{71A9DF29-DC3E-FFA2-7EF0-D9AF38775D9B}"/>
          </ac:picMkLst>
        </pc:picChg>
        <pc:cxnChg chg="add">
          <ac:chgData name="Graciela Isabel Suárez Fuenmayor" userId="S::gsuarez@comillas.edu::d8af217b-e279-4bc1-915c-36d947e2cc4b" providerId="AD" clId="Web-{5A34958B-15FB-44AA-9C85-329D48A79F9C}" dt="2025-12-10T10:12:35.244" v="178"/>
          <ac:cxnSpMkLst>
            <pc:docMk/>
            <pc:sldMk cId="267926454" sldId="290"/>
            <ac:cxnSpMk id="12" creationId="{07DFAF29-6BD8-4A93-A292-D6A8C6EFB5DC}"/>
          </ac:cxnSpMkLst>
        </pc:cxnChg>
        <pc:cxnChg chg="add">
          <ac:chgData name="Graciela Isabel Suárez Fuenmayor" userId="S::gsuarez@comillas.edu::d8af217b-e279-4bc1-915c-36d947e2cc4b" providerId="AD" clId="Web-{5A34958B-15FB-44AA-9C85-329D48A79F9C}" dt="2025-12-10T10:12:35.244" v="178"/>
          <ac:cxnSpMkLst>
            <pc:docMk/>
            <pc:sldMk cId="267926454" sldId="290"/>
            <ac:cxnSpMk id="18" creationId="{FC5D3B4D-9BAC-482B-A34B-01BB35CB5316}"/>
          </ac:cxnSpMkLst>
        </pc:cxnChg>
      </pc:sldChg>
      <pc:sldChg chg="addSp delSp modSp new">
        <pc:chgData name="Graciela Isabel Suárez Fuenmayor" userId="S::gsuarez@comillas.edu::d8af217b-e279-4bc1-915c-36d947e2cc4b" providerId="AD" clId="Web-{5A34958B-15FB-44AA-9C85-329D48A79F9C}" dt="2025-12-10T10:50:26.910" v="550" actId="14100"/>
        <pc:sldMkLst>
          <pc:docMk/>
          <pc:sldMk cId="43780152" sldId="291"/>
        </pc:sldMkLst>
        <pc:spChg chg="mod">
          <ac:chgData name="Graciela Isabel Suárez Fuenmayor" userId="S::gsuarez@comillas.edu::d8af217b-e279-4bc1-915c-36d947e2cc4b" providerId="AD" clId="Web-{5A34958B-15FB-44AA-9C85-329D48A79F9C}" dt="2025-12-10T10:47:08.418" v="336" actId="20577"/>
          <ac:spMkLst>
            <pc:docMk/>
            <pc:sldMk cId="43780152" sldId="291"/>
            <ac:spMk id="2" creationId="{A356EF48-C2BB-0C1C-0A37-989506C48C56}"/>
          </ac:spMkLst>
        </pc:spChg>
        <pc:spChg chg="del">
          <ac:chgData name="Graciela Isabel Suárez Fuenmayor" userId="S::gsuarez@comillas.edu::d8af217b-e279-4bc1-915c-36d947e2cc4b" providerId="AD" clId="Web-{5A34958B-15FB-44AA-9C85-329D48A79F9C}" dt="2025-12-10T10:47:01.636" v="327"/>
          <ac:spMkLst>
            <pc:docMk/>
            <pc:sldMk cId="43780152" sldId="291"/>
            <ac:spMk id="3" creationId="{838B44C5-1FAD-8976-570F-00CD8696F55F}"/>
          </ac:spMkLst>
        </pc:spChg>
        <pc:spChg chg="add del mod">
          <ac:chgData name="Graciela Isabel Suárez Fuenmayor" userId="S::gsuarez@comillas.edu::d8af217b-e279-4bc1-915c-36d947e2cc4b" providerId="AD" clId="Web-{5A34958B-15FB-44AA-9C85-329D48A79F9C}" dt="2025-12-10T10:50:11.566" v="546"/>
          <ac:spMkLst>
            <pc:docMk/>
            <pc:sldMk cId="43780152" sldId="291"/>
            <ac:spMk id="2915" creationId="{0C212D88-566E-A743-9095-01723DAA2392}"/>
          </ac:spMkLst>
        </pc:spChg>
        <pc:graphicFrameChg chg="add mod modGraphic">
          <ac:chgData name="Graciela Isabel Suárez Fuenmayor" userId="S::gsuarez@comillas.edu::d8af217b-e279-4bc1-915c-36d947e2cc4b" providerId="AD" clId="Web-{5A34958B-15FB-44AA-9C85-329D48A79F9C}" dt="2025-12-10T10:50:26.910" v="550" actId="14100"/>
          <ac:graphicFrameMkLst>
            <pc:docMk/>
            <pc:sldMk cId="43780152" sldId="291"/>
            <ac:graphicFrameMk id="5" creationId="{A58BA20C-F043-9884-D370-132A91F903D1}"/>
          </ac:graphicFrameMkLst>
        </pc:graphicFrameChg>
        <pc:picChg chg="add del mod ord">
          <ac:chgData name="Graciela Isabel Suárez Fuenmayor" userId="S::gsuarez@comillas.edu::d8af217b-e279-4bc1-915c-36d947e2cc4b" providerId="AD" clId="Web-{5A34958B-15FB-44AA-9C85-329D48A79F9C}" dt="2025-12-10T10:50:03.378" v="544"/>
          <ac:picMkLst>
            <pc:docMk/>
            <pc:sldMk cId="43780152" sldId="291"/>
            <ac:picMk id="4" creationId="{677D900E-E8C2-EDAD-F20A-5DA1C4762A91}"/>
          </ac:picMkLst>
        </pc:picChg>
      </pc:sldChg>
      <pc:sldChg chg="addSp delSp modSp new mod setBg">
        <pc:chgData name="Graciela Isabel Suárez Fuenmayor" userId="S::gsuarez@comillas.edu::d8af217b-e279-4bc1-915c-36d947e2cc4b" providerId="AD" clId="Web-{5A34958B-15FB-44AA-9C85-329D48A79F9C}" dt="2025-12-10T11:10:04.110" v="622" actId="20577"/>
        <pc:sldMkLst>
          <pc:docMk/>
          <pc:sldMk cId="1298012143" sldId="292"/>
        </pc:sldMkLst>
        <pc:spChg chg="mod">
          <ac:chgData name="Graciela Isabel Suárez Fuenmayor" userId="S::gsuarez@comillas.edu::d8af217b-e279-4bc1-915c-36d947e2cc4b" providerId="AD" clId="Web-{5A34958B-15FB-44AA-9C85-329D48A79F9C}" dt="2025-12-10T11:10:04.110" v="622" actId="20577"/>
          <ac:spMkLst>
            <pc:docMk/>
            <pc:sldMk cId="1298012143" sldId="292"/>
            <ac:spMk id="2" creationId="{AEF8C2B2-BABC-6B48-9363-66E797A0D707}"/>
          </ac:spMkLst>
        </pc:spChg>
        <pc:spChg chg="del">
          <ac:chgData name="Graciela Isabel Suárez Fuenmayor" userId="S::gsuarez@comillas.edu::d8af217b-e279-4bc1-915c-36d947e2cc4b" providerId="AD" clId="Web-{5A34958B-15FB-44AA-9C85-329D48A79F9C}" dt="2025-12-10T10:53:03.117" v="590"/>
          <ac:spMkLst>
            <pc:docMk/>
            <pc:sldMk cId="1298012143" sldId="292"/>
            <ac:spMk id="3" creationId="{E8FC5570-9271-D5F7-8F08-6BD1A87A97DF}"/>
          </ac:spMkLst>
        </pc:spChg>
        <pc:spChg chg="add">
          <ac:chgData name="Graciela Isabel Suárez Fuenmayor" userId="S::gsuarez@comillas.edu::d8af217b-e279-4bc1-915c-36d947e2cc4b" providerId="AD" clId="Web-{5A34958B-15FB-44AA-9C85-329D48A79F9C}" dt="2025-12-10T10:53:16.758" v="591"/>
          <ac:spMkLst>
            <pc:docMk/>
            <pc:sldMk cId="1298012143" sldId="292"/>
            <ac:spMk id="7" creationId="{31E7C082-5B81-400A-A1DE-7CA9F26ED812}"/>
          </ac:spMkLst>
        </pc:spChg>
        <pc:spChg chg="add">
          <ac:chgData name="Graciela Isabel Suárez Fuenmayor" userId="S::gsuarez@comillas.edu::d8af217b-e279-4bc1-915c-36d947e2cc4b" providerId="AD" clId="Web-{5A34958B-15FB-44AA-9C85-329D48A79F9C}" dt="2025-12-10T10:53:16.758" v="591"/>
          <ac:spMkLst>
            <pc:docMk/>
            <pc:sldMk cId="1298012143" sldId="292"/>
            <ac:spMk id="11" creationId="{47E47667-8CE3-466C-B745-9411E1CE3CF1}"/>
          </ac:spMkLst>
        </pc:spChg>
        <pc:spChg chg="add">
          <ac:chgData name="Graciela Isabel Suárez Fuenmayor" userId="S::gsuarez@comillas.edu::d8af217b-e279-4bc1-915c-36d947e2cc4b" providerId="AD" clId="Web-{5A34958B-15FB-44AA-9C85-329D48A79F9C}" dt="2025-12-10T10:53:16.758" v="591"/>
          <ac:spMkLst>
            <pc:docMk/>
            <pc:sldMk cId="1298012143" sldId="292"/>
            <ac:spMk id="13" creationId="{BDF44D33-97EB-4277-B538-B458E3FD16CC}"/>
          </ac:spMkLst>
        </pc:spChg>
        <pc:spChg chg="add">
          <ac:chgData name="Graciela Isabel Suárez Fuenmayor" userId="S::gsuarez@comillas.edu::d8af217b-e279-4bc1-915c-36d947e2cc4b" providerId="AD" clId="Web-{5A34958B-15FB-44AA-9C85-329D48A79F9C}" dt="2025-12-10T10:53:16.758" v="591"/>
          <ac:spMkLst>
            <pc:docMk/>
            <pc:sldMk cId="1298012143" sldId="292"/>
            <ac:spMk id="17" creationId="{19D0A23D-BBDB-4BEA-8515-A7D0DF9B3086}"/>
          </ac:spMkLst>
        </pc:spChg>
        <pc:cxnChg chg="add">
          <ac:chgData name="Graciela Isabel Suárez Fuenmayor" userId="S::gsuarez@comillas.edu::d8af217b-e279-4bc1-915c-36d947e2cc4b" providerId="AD" clId="Web-{5A34958B-15FB-44AA-9C85-329D48A79F9C}" dt="2025-12-10T10:53:16.758" v="591"/>
          <ac:cxnSpMkLst>
            <pc:docMk/>
            <pc:sldMk cId="1298012143" sldId="292"/>
            <ac:cxnSpMk id="9" creationId="{08D54232-CDE1-4B53-B430-AB82206F6B55}"/>
          </ac:cxnSpMkLst>
        </pc:cxnChg>
        <pc:cxnChg chg="add">
          <ac:chgData name="Graciela Isabel Suárez Fuenmayor" userId="S::gsuarez@comillas.edu::d8af217b-e279-4bc1-915c-36d947e2cc4b" providerId="AD" clId="Web-{5A34958B-15FB-44AA-9C85-329D48A79F9C}" dt="2025-12-10T10:53:16.758" v="591"/>
          <ac:cxnSpMkLst>
            <pc:docMk/>
            <pc:sldMk cId="1298012143" sldId="292"/>
            <ac:cxnSpMk id="15" creationId="{11534F52-E710-4998-921B-6147812C1889}"/>
          </ac:cxnSpMkLst>
        </pc:cxnChg>
      </pc:sldChg>
    </pc:docChg>
  </pc:docChgLst>
  <pc:docChgLst>
    <pc:chgData name="miriam.cruz@avante3.org" userId="S::urn:spo:guest#miriam.cruz@avante3.org::" providerId="AD" clId="Web-{D65C48E6-AF99-C1F4-8F9A-DA151953225D}"/>
    <pc:docChg chg="addSld delSld modSld">
      <pc:chgData name="miriam.cruz@avante3.org" userId="S::urn:spo:guest#miriam.cruz@avante3.org::" providerId="AD" clId="Web-{D65C48E6-AF99-C1F4-8F9A-DA151953225D}" dt="2025-12-09T13:38:35.567" v="192"/>
      <pc:docMkLst>
        <pc:docMk/>
      </pc:docMkLst>
      <pc:sldChg chg="addSp modSp">
        <pc:chgData name="miriam.cruz@avante3.org" userId="S::urn:spo:guest#miriam.cruz@avante3.org::" providerId="AD" clId="Web-{D65C48E6-AF99-C1F4-8F9A-DA151953225D}" dt="2025-12-09T13:16:11.372" v="33" actId="1076"/>
        <pc:sldMkLst>
          <pc:docMk/>
          <pc:sldMk cId="3374427576" sldId="256"/>
        </pc:sldMkLst>
        <pc:spChg chg="mod">
          <ac:chgData name="miriam.cruz@avante3.org" userId="S::urn:spo:guest#miriam.cruz@avante3.org::" providerId="AD" clId="Web-{D65C48E6-AF99-C1F4-8F9A-DA151953225D}" dt="2025-12-09T13:14:51.024" v="1" actId="1076"/>
          <ac:spMkLst>
            <pc:docMk/>
            <pc:sldMk cId="3374427576" sldId="256"/>
            <ac:spMk id="3" creationId="{9D926FC2-B46D-4476-59C2-2AC7F591E3D0}"/>
          </ac:spMkLst>
        </pc:spChg>
        <pc:spChg chg="mod">
          <ac:chgData name="miriam.cruz@avante3.org" userId="S::urn:spo:guest#miriam.cruz@avante3.org::" providerId="AD" clId="Web-{D65C48E6-AF99-C1F4-8F9A-DA151953225D}" dt="2025-12-09T13:16:08.168" v="32" actId="1076"/>
          <ac:spMkLst>
            <pc:docMk/>
            <pc:sldMk cId="3374427576" sldId="256"/>
            <ac:spMk id="4" creationId="{E63089AB-DAAF-1D95-2D4F-BF2837DA1A88}"/>
          </ac:spMkLst>
        </pc:spChg>
        <pc:spChg chg="add mod">
          <ac:chgData name="miriam.cruz@avante3.org" userId="S::urn:spo:guest#miriam.cruz@avante3.org::" providerId="AD" clId="Web-{D65C48E6-AF99-C1F4-8F9A-DA151953225D}" dt="2025-12-09T13:16:11.372" v="33" actId="1076"/>
          <ac:spMkLst>
            <pc:docMk/>
            <pc:sldMk cId="3374427576" sldId="256"/>
            <ac:spMk id="5" creationId="{1760F4A2-D939-E264-AE7E-C25B63AE80EB}"/>
          </ac:spMkLst>
        </pc:spChg>
      </pc:sldChg>
      <pc:sldChg chg="addSp delSp modSp mod setBg">
        <pc:chgData name="miriam.cruz@avante3.org" userId="S::urn:spo:guest#miriam.cruz@avante3.org::" providerId="AD" clId="Web-{D65C48E6-AF99-C1F4-8F9A-DA151953225D}" dt="2025-12-09T13:19:21.674" v="42"/>
        <pc:sldMkLst>
          <pc:docMk/>
          <pc:sldMk cId="290062564" sldId="269"/>
        </pc:sldMkLst>
        <pc:spChg chg="del">
          <ac:chgData name="miriam.cruz@avante3.org" userId="S::urn:spo:guest#miriam.cruz@avante3.org::" providerId="AD" clId="Web-{D65C48E6-AF99-C1F4-8F9A-DA151953225D}" dt="2025-12-09T13:18:44.377" v="37"/>
          <ac:spMkLst>
            <pc:docMk/>
            <pc:sldMk cId="290062564" sldId="269"/>
            <ac:spMk id="2" creationId="{D72F433E-2505-5D81-9A94-25B294F66442}"/>
          </ac:spMkLst>
        </pc:spChg>
        <pc:spChg chg="del">
          <ac:chgData name="miriam.cruz@avante3.org" userId="S::urn:spo:guest#miriam.cruz@avante3.org::" providerId="AD" clId="Web-{D65C48E6-AF99-C1F4-8F9A-DA151953225D}" dt="2025-12-09T13:18:17.829" v="36"/>
          <ac:spMkLst>
            <pc:docMk/>
            <pc:sldMk cId="290062564" sldId="269"/>
            <ac:spMk id="3" creationId="{CC050E35-E43D-D5FE-A4F1-449B498511ED}"/>
          </ac:spMkLst>
        </pc:spChg>
        <pc:picChg chg="add del mod ord">
          <ac:chgData name="miriam.cruz@avante3.org" userId="S::urn:spo:guest#miriam.cruz@avante3.org::" providerId="AD" clId="Web-{D65C48E6-AF99-C1F4-8F9A-DA151953225D}" dt="2025-12-09T13:19:21.674" v="42"/>
          <ac:picMkLst>
            <pc:docMk/>
            <pc:sldMk cId="290062564" sldId="269"/>
            <ac:picMk id="4" creationId="{6CE92B9A-5304-5AEE-2A21-6C6D2356DDC7}"/>
          </ac:picMkLst>
        </pc:picChg>
      </pc:sldChg>
      <pc:sldChg chg="addSp delSp modSp new">
        <pc:chgData name="miriam.cruz@avante3.org" userId="S::urn:spo:guest#miriam.cruz@avante3.org::" providerId="AD" clId="Web-{D65C48E6-AF99-C1F4-8F9A-DA151953225D}" dt="2025-12-09T13:19:43.940" v="47" actId="1076"/>
        <pc:sldMkLst>
          <pc:docMk/>
          <pc:sldMk cId="968154677" sldId="270"/>
        </pc:sldMkLst>
        <pc:spChg chg="del">
          <ac:chgData name="miriam.cruz@avante3.org" userId="S::urn:spo:guest#miriam.cruz@avante3.org::" providerId="AD" clId="Web-{D65C48E6-AF99-C1F4-8F9A-DA151953225D}" dt="2025-12-09T13:19:28.862" v="44"/>
          <ac:spMkLst>
            <pc:docMk/>
            <pc:sldMk cId="968154677" sldId="270"/>
            <ac:spMk id="2" creationId="{DFEA01FA-AC49-04C8-1BBC-F45C4D7FC15B}"/>
          </ac:spMkLst>
        </pc:spChg>
        <pc:spChg chg="del">
          <ac:chgData name="miriam.cruz@avante3.org" userId="S::urn:spo:guest#miriam.cruz@avante3.org::" providerId="AD" clId="Web-{D65C48E6-AF99-C1F4-8F9A-DA151953225D}" dt="2025-12-09T13:19:31.128" v="45"/>
          <ac:spMkLst>
            <pc:docMk/>
            <pc:sldMk cId="968154677" sldId="270"/>
            <ac:spMk id="3" creationId="{8BD3473B-D651-9D47-09FA-C5C85C26005B}"/>
          </ac:spMkLst>
        </pc:spChg>
        <pc:picChg chg="add mod">
          <ac:chgData name="miriam.cruz@avante3.org" userId="S::urn:spo:guest#miriam.cruz@avante3.org::" providerId="AD" clId="Web-{D65C48E6-AF99-C1F4-8F9A-DA151953225D}" dt="2025-12-09T13:19:43.940" v="47" actId="1076"/>
          <ac:picMkLst>
            <pc:docMk/>
            <pc:sldMk cId="968154677" sldId="270"/>
            <ac:picMk id="4" creationId="{00ECDAD8-0A3A-2D51-8565-3B323FD2E08A}"/>
          </ac:picMkLst>
        </pc:picChg>
      </pc:sldChg>
      <pc:sldChg chg="modSp del">
        <pc:chgData name="miriam.cruz@avante3.org" userId="S::urn:spo:guest#miriam.cruz@avante3.org::" providerId="AD" clId="Web-{D65C48E6-AF99-C1F4-8F9A-DA151953225D}" dt="2025-12-09T13:17:53.188" v="35"/>
        <pc:sldMkLst>
          <pc:docMk/>
          <pc:sldMk cId="2398746509" sldId="270"/>
        </pc:sldMkLst>
        <pc:spChg chg="mod">
          <ac:chgData name="miriam.cruz@avante3.org" userId="S::urn:spo:guest#miriam.cruz@avante3.org::" providerId="AD" clId="Web-{D65C48E6-AF99-C1F4-8F9A-DA151953225D}" dt="2025-12-09T13:17:49.235" v="34" actId="20577"/>
          <ac:spMkLst>
            <pc:docMk/>
            <pc:sldMk cId="2398746509" sldId="270"/>
            <ac:spMk id="2" creationId="{1459852A-5521-4D1B-7B4D-96589CC56C34}"/>
          </ac:spMkLst>
        </pc:spChg>
      </pc:sldChg>
      <pc:sldChg chg="addSp delSp modSp new mod setBg">
        <pc:chgData name="miriam.cruz@avante3.org" userId="S::urn:spo:guest#miriam.cruz@avante3.org::" providerId="AD" clId="Web-{D65C48E6-AF99-C1F4-8F9A-DA151953225D}" dt="2025-12-09T13:20:30.879" v="60"/>
        <pc:sldMkLst>
          <pc:docMk/>
          <pc:sldMk cId="4086280194" sldId="271"/>
        </pc:sldMkLst>
        <pc:spChg chg="del">
          <ac:chgData name="miriam.cruz@avante3.org" userId="S::urn:spo:guest#miriam.cruz@avante3.org::" providerId="AD" clId="Web-{D65C48E6-AF99-C1F4-8F9A-DA151953225D}" dt="2025-12-09T13:20:30.879" v="60"/>
          <ac:spMkLst>
            <pc:docMk/>
            <pc:sldMk cId="4086280194" sldId="271"/>
            <ac:spMk id="2" creationId="{3CEBC4DC-3C09-6F79-7C32-C593597608FB}"/>
          </ac:spMkLst>
        </pc:spChg>
        <pc:spChg chg="del">
          <ac:chgData name="miriam.cruz@avante3.org" userId="S::urn:spo:guest#miriam.cruz@avante3.org::" providerId="AD" clId="Web-{D65C48E6-AF99-C1F4-8F9A-DA151953225D}" dt="2025-12-09T13:20:20.222" v="58"/>
          <ac:spMkLst>
            <pc:docMk/>
            <pc:sldMk cId="4086280194" sldId="271"/>
            <ac:spMk id="3" creationId="{CE2F6A69-972B-AB8C-95AA-513E4A324E7E}"/>
          </ac:spMkLst>
        </pc:spChg>
        <pc:picChg chg="add del mod ord">
          <ac:chgData name="miriam.cruz@avante3.org" userId="S::urn:spo:guest#miriam.cruz@avante3.org::" providerId="AD" clId="Web-{D65C48E6-AF99-C1F4-8F9A-DA151953225D}" dt="2025-12-09T13:20:23.660" v="59"/>
          <ac:picMkLst>
            <pc:docMk/>
            <pc:sldMk cId="4086280194" sldId="271"/>
            <ac:picMk id="4" creationId="{9DF287CB-12AB-6F2A-F80F-B9D13717B6F8}"/>
          </ac:picMkLst>
        </pc:picChg>
      </pc:sldChg>
      <pc:sldChg chg="addSp delSp modSp new">
        <pc:chgData name="miriam.cruz@avante3.org" userId="S::urn:spo:guest#miriam.cruz@avante3.org::" providerId="AD" clId="Web-{D65C48E6-AF99-C1F4-8F9A-DA151953225D}" dt="2025-12-09T13:20:48.504" v="63"/>
        <pc:sldMkLst>
          <pc:docMk/>
          <pc:sldMk cId="1444441987" sldId="272"/>
        </pc:sldMkLst>
        <pc:spChg chg="del">
          <ac:chgData name="miriam.cruz@avante3.org" userId="S::urn:spo:guest#miriam.cruz@avante3.org::" providerId="AD" clId="Web-{D65C48E6-AF99-C1F4-8F9A-DA151953225D}" dt="2025-12-09T13:20:42.176" v="61"/>
          <ac:spMkLst>
            <pc:docMk/>
            <pc:sldMk cId="1444441987" sldId="272"/>
            <ac:spMk id="2" creationId="{509B5187-4805-1685-4777-8229F5D73573}"/>
          </ac:spMkLst>
        </pc:spChg>
        <pc:spChg chg="del">
          <ac:chgData name="miriam.cruz@avante3.org" userId="S::urn:spo:guest#miriam.cruz@avante3.org::" providerId="AD" clId="Web-{D65C48E6-AF99-C1F4-8F9A-DA151953225D}" dt="2025-12-09T13:20:45.160" v="62"/>
          <ac:spMkLst>
            <pc:docMk/>
            <pc:sldMk cId="1444441987" sldId="272"/>
            <ac:spMk id="3" creationId="{ED6B2C29-BB3C-21F0-AAF6-5CE59565D972}"/>
          </ac:spMkLst>
        </pc:spChg>
        <pc:picChg chg="add mod">
          <ac:chgData name="miriam.cruz@avante3.org" userId="S::urn:spo:guest#miriam.cruz@avante3.org::" providerId="AD" clId="Web-{D65C48E6-AF99-C1F4-8F9A-DA151953225D}" dt="2025-12-09T13:20:48.504" v="63"/>
          <ac:picMkLst>
            <pc:docMk/>
            <pc:sldMk cId="1444441987" sldId="272"/>
            <ac:picMk id="4" creationId="{2D9E74E8-855F-E355-7488-3360576CCF84}"/>
          </ac:picMkLst>
        </pc:picChg>
      </pc:sldChg>
      <pc:sldChg chg="addSp delSp modSp new mod setBg">
        <pc:chgData name="miriam.cruz@avante3.org" userId="S::urn:spo:guest#miriam.cruz@avante3.org::" providerId="AD" clId="Web-{D65C48E6-AF99-C1F4-8F9A-DA151953225D}" dt="2025-12-09T13:20:58.442" v="66"/>
        <pc:sldMkLst>
          <pc:docMk/>
          <pc:sldMk cId="2293471224" sldId="273"/>
        </pc:sldMkLst>
        <pc:spChg chg="del">
          <ac:chgData name="miriam.cruz@avante3.org" userId="S::urn:spo:guest#miriam.cruz@avante3.org::" providerId="AD" clId="Web-{D65C48E6-AF99-C1F4-8F9A-DA151953225D}" dt="2025-12-09T13:20:58.442" v="66"/>
          <ac:spMkLst>
            <pc:docMk/>
            <pc:sldMk cId="2293471224" sldId="273"/>
            <ac:spMk id="2" creationId="{DC768364-F8D7-D259-8224-40C786EFF5D9}"/>
          </ac:spMkLst>
        </pc:spChg>
        <pc:spChg chg="del">
          <ac:chgData name="miriam.cruz@avante3.org" userId="S::urn:spo:guest#miriam.cruz@avante3.org::" providerId="AD" clId="Web-{D65C48E6-AF99-C1F4-8F9A-DA151953225D}" dt="2025-12-09T13:20:52.567" v="64"/>
          <ac:spMkLst>
            <pc:docMk/>
            <pc:sldMk cId="2293471224" sldId="273"/>
            <ac:spMk id="3" creationId="{73CDECD8-C284-3BD0-90DD-86B43031AD6E}"/>
          </ac:spMkLst>
        </pc:spChg>
        <pc:picChg chg="add del mod ord">
          <ac:chgData name="miriam.cruz@avante3.org" userId="S::urn:spo:guest#miriam.cruz@avante3.org::" providerId="AD" clId="Web-{D65C48E6-AF99-C1F4-8F9A-DA151953225D}" dt="2025-12-09T13:20:55.957" v="65"/>
          <ac:picMkLst>
            <pc:docMk/>
            <pc:sldMk cId="2293471224" sldId="273"/>
            <ac:picMk id="4" creationId="{C242AC1A-2CB8-2C99-D7BC-8907FC6F63AC}"/>
          </ac:picMkLst>
        </pc:picChg>
      </pc:sldChg>
      <pc:sldChg chg="addSp delSp modSp new mod setBg">
        <pc:chgData name="miriam.cruz@avante3.org" userId="S::urn:spo:guest#miriam.cruz@avante3.org::" providerId="AD" clId="Web-{D65C48E6-AF99-C1F4-8F9A-DA151953225D}" dt="2025-12-09T13:38:35.567" v="192"/>
        <pc:sldMkLst>
          <pc:docMk/>
          <pc:sldMk cId="638897656" sldId="274"/>
        </pc:sldMkLst>
        <pc:spChg chg="del">
          <ac:chgData name="miriam.cruz@avante3.org" userId="S::urn:spo:guest#miriam.cruz@avante3.org::" providerId="AD" clId="Web-{D65C48E6-AF99-C1F4-8F9A-DA151953225D}" dt="2025-12-09T13:38:31.098" v="191"/>
          <ac:spMkLst>
            <pc:docMk/>
            <pc:sldMk cId="638897656" sldId="274"/>
            <ac:spMk id="2" creationId="{461CA3DE-2D06-699B-ED4B-D51BAD20D196}"/>
          </ac:spMkLst>
        </pc:spChg>
        <pc:spChg chg="del">
          <ac:chgData name="miriam.cruz@avante3.org" userId="S::urn:spo:guest#miriam.cruz@avante3.org::" providerId="AD" clId="Web-{D65C48E6-AF99-C1F4-8F9A-DA151953225D}" dt="2025-12-09T13:21:03.567" v="67"/>
          <ac:spMkLst>
            <pc:docMk/>
            <pc:sldMk cId="638897656" sldId="274"/>
            <ac:spMk id="3" creationId="{33BE1BAA-2A62-3CC1-3569-7E5C8E529279}"/>
          </ac:spMkLst>
        </pc:spChg>
        <pc:picChg chg="add del mod ord">
          <ac:chgData name="miriam.cruz@avante3.org" userId="S::urn:spo:guest#miriam.cruz@avante3.org::" providerId="AD" clId="Web-{D65C48E6-AF99-C1F4-8F9A-DA151953225D}" dt="2025-12-09T13:38:35.567" v="192"/>
          <ac:picMkLst>
            <pc:docMk/>
            <pc:sldMk cId="638897656" sldId="274"/>
            <ac:picMk id="4" creationId="{10E175F8-9C2A-E34F-5273-693054993443}"/>
          </ac:picMkLst>
        </pc:picChg>
      </pc:sldChg>
      <pc:sldChg chg="addSp delSp modSp new mod setBg">
        <pc:chgData name="miriam.cruz@avante3.org" userId="S::urn:spo:guest#miriam.cruz@avante3.org::" providerId="AD" clId="Web-{D65C48E6-AF99-C1F4-8F9A-DA151953225D}" dt="2025-12-09T13:38:27.285" v="190"/>
        <pc:sldMkLst>
          <pc:docMk/>
          <pc:sldMk cId="2065940768" sldId="275"/>
        </pc:sldMkLst>
        <pc:spChg chg="del">
          <ac:chgData name="miriam.cruz@avante3.org" userId="S::urn:spo:guest#miriam.cruz@avante3.org::" providerId="AD" clId="Web-{D65C48E6-AF99-C1F4-8F9A-DA151953225D}" dt="2025-12-09T13:38:22.801" v="189"/>
          <ac:spMkLst>
            <pc:docMk/>
            <pc:sldMk cId="2065940768" sldId="275"/>
            <ac:spMk id="2" creationId="{4B855066-F656-5FD3-7E31-D9926B99B42C}"/>
          </ac:spMkLst>
        </pc:spChg>
        <pc:spChg chg="del">
          <ac:chgData name="miriam.cruz@avante3.org" userId="S::urn:spo:guest#miriam.cruz@avante3.org::" providerId="AD" clId="Web-{D65C48E6-AF99-C1F4-8F9A-DA151953225D}" dt="2025-12-09T13:21:06.989" v="68"/>
          <ac:spMkLst>
            <pc:docMk/>
            <pc:sldMk cId="2065940768" sldId="275"/>
            <ac:spMk id="3" creationId="{41F3E03F-31EB-8ADC-5608-379565F65216}"/>
          </ac:spMkLst>
        </pc:spChg>
        <pc:picChg chg="add del mod ord">
          <ac:chgData name="miriam.cruz@avante3.org" userId="S::urn:spo:guest#miriam.cruz@avante3.org::" providerId="AD" clId="Web-{D65C48E6-AF99-C1F4-8F9A-DA151953225D}" dt="2025-12-09T13:38:27.285" v="190"/>
          <ac:picMkLst>
            <pc:docMk/>
            <pc:sldMk cId="2065940768" sldId="275"/>
            <ac:picMk id="4" creationId="{EE371E5E-67B6-BF24-D066-F8D030E99E4A}"/>
          </ac:picMkLst>
        </pc:picChg>
      </pc:sldChg>
      <pc:sldChg chg="addSp delSp modSp new mod setBg">
        <pc:chgData name="miriam.cruz@avante3.org" userId="S::urn:spo:guest#miriam.cruz@avante3.org::" providerId="AD" clId="Web-{D65C48E6-AF99-C1F4-8F9A-DA151953225D}" dt="2025-12-09T13:38:17.332" v="188"/>
        <pc:sldMkLst>
          <pc:docMk/>
          <pc:sldMk cId="1039938985" sldId="276"/>
        </pc:sldMkLst>
        <pc:spChg chg="del">
          <ac:chgData name="miriam.cruz@avante3.org" userId="S::urn:spo:guest#miriam.cruz@avante3.org::" providerId="AD" clId="Web-{D65C48E6-AF99-C1F4-8F9A-DA151953225D}" dt="2025-12-09T13:38:11.144" v="187"/>
          <ac:spMkLst>
            <pc:docMk/>
            <pc:sldMk cId="1039938985" sldId="276"/>
            <ac:spMk id="2" creationId="{372C1680-8B21-96E4-C8A8-4FF0C3FB39CD}"/>
          </ac:spMkLst>
        </pc:spChg>
        <pc:spChg chg="del">
          <ac:chgData name="miriam.cruz@avante3.org" userId="S::urn:spo:guest#miriam.cruz@avante3.org::" providerId="AD" clId="Web-{D65C48E6-AF99-C1F4-8F9A-DA151953225D}" dt="2025-12-09T13:21:09.645" v="69"/>
          <ac:spMkLst>
            <pc:docMk/>
            <pc:sldMk cId="1039938985" sldId="276"/>
            <ac:spMk id="3" creationId="{847A0E60-09EC-4A04-D2EB-EFEC74D92AB2}"/>
          </ac:spMkLst>
        </pc:spChg>
        <pc:picChg chg="add del mod ord">
          <ac:chgData name="miriam.cruz@avante3.org" userId="S::urn:spo:guest#miriam.cruz@avante3.org::" providerId="AD" clId="Web-{D65C48E6-AF99-C1F4-8F9A-DA151953225D}" dt="2025-12-09T13:38:17.332" v="188"/>
          <ac:picMkLst>
            <pc:docMk/>
            <pc:sldMk cId="1039938985" sldId="276"/>
            <ac:picMk id="4" creationId="{221F96DA-67A9-323C-2E97-89FCCE493F5F}"/>
          </ac:picMkLst>
        </pc:picChg>
      </pc:sldChg>
      <pc:sldChg chg="addSp delSp modSp new mod setBg">
        <pc:chgData name="miriam.cruz@avante3.org" userId="S::urn:spo:guest#miriam.cruz@avante3.org::" providerId="AD" clId="Web-{D65C48E6-AF99-C1F4-8F9A-DA151953225D}" dt="2025-12-09T13:38:03.488" v="186"/>
        <pc:sldMkLst>
          <pc:docMk/>
          <pc:sldMk cId="3762105088" sldId="277"/>
        </pc:sldMkLst>
        <pc:spChg chg="del">
          <ac:chgData name="miriam.cruz@avante3.org" userId="S::urn:spo:guest#miriam.cruz@avante3.org::" providerId="AD" clId="Web-{D65C48E6-AF99-C1F4-8F9A-DA151953225D}" dt="2025-12-09T13:37:57.081" v="185"/>
          <ac:spMkLst>
            <pc:docMk/>
            <pc:sldMk cId="3762105088" sldId="277"/>
            <ac:spMk id="2" creationId="{81469614-9943-BE84-CE21-F5070D52CAAE}"/>
          </ac:spMkLst>
        </pc:spChg>
        <pc:spChg chg="del">
          <ac:chgData name="miriam.cruz@avante3.org" userId="S::urn:spo:guest#miriam.cruz@avante3.org::" providerId="AD" clId="Web-{D65C48E6-AF99-C1F4-8F9A-DA151953225D}" dt="2025-12-09T13:21:12.473" v="70"/>
          <ac:spMkLst>
            <pc:docMk/>
            <pc:sldMk cId="3762105088" sldId="277"/>
            <ac:spMk id="3" creationId="{9437064C-6AC7-2C9F-33BB-69A290F98B0B}"/>
          </ac:spMkLst>
        </pc:spChg>
        <pc:picChg chg="add del mod ord">
          <ac:chgData name="miriam.cruz@avante3.org" userId="S::urn:spo:guest#miriam.cruz@avante3.org::" providerId="AD" clId="Web-{D65C48E6-AF99-C1F4-8F9A-DA151953225D}" dt="2025-12-09T13:38:03.488" v="186"/>
          <ac:picMkLst>
            <pc:docMk/>
            <pc:sldMk cId="3762105088" sldId="277"/>
            <ac:picMk id="4" creationId="{773B24D5-5EDF-D6B0-5FED-D873B473D1CA}"/>
          </ac:picMkLst>
        </pc:picChg>
      </pc:sldChg>
      <pc:sldChg chg="addSp delSp modSp new mod setBg">
        <pc:chgData name="miriam.cruz@avante3.org" userId="S::urn:spo:guest#miriam.cruz@avante3.org::" providerId="AD" clId="Web-{D65C48E6-AF99-C1F4-8F9A-DA151953225D}" dt="2025-12-09T13:36:20.078" v="184" actId="1076"/>
        <pc:sldMkLst>
          <pc:docMk/>
          <pc:sldMk cId="402179560" sldId="278"/>
        </pc:sldMkLst>
        <pc:spChg chg="del">
          <ac:chgData name="miriam.cruz@avante3.org" userId="S::urn:spo:guest#miriam.cruz@avante3.org::" providerId="AD" clId="Web-{D65C48E6-AF99-C1F4-8F9A-DA151953225D}" dt="2025-12-09T13:29:15.304" v="137"/>
          <ac:spMkLst>
            <pc:docMk/>
            <pc:sldMk cId="402179560" sldId="278"/>
            <ac:spMk id="2" creationId="{C7DF1D4F-F499-CD9B-141F-7115CD16F801}"/>
          </ac:spMkLst>
        </pc:spChg>
        <pc:spChg chg="del">
          <ac:chgData name="miriam.cruz@avante3.org" userId="S::urn:spo:guest#miriam.cruz@avante3.org::" providerId="AD" clId="Web-{D65C48E6-AF99-C1F4-8F9A-DA151953225D}" dt="2025-12-09T13:21:17.192" v="71"/>
          <ac:spMkLst>
            <pc:docMk/>
            <pc:sldMk cId="402179560" sldId="278"/>
            <ac:spMk id="3" creationId="{C294965F-33CD-2A99-EFD9-9FA8EF448B96}"/>
          </ac:spMkLst>
        </pc:spChg>
        <pc:spChg chg="add mod">
          <ac:chgData name="miriam.cruz@avante3.org" userId="S::urn:spo:guest#miriam.cruz@avante3.org::" providerId="AD" clId="Web-{D65C48E6-AF99-C1F4-8F9A-DA151953225D}" dt="2025-12-09T13:31:58.003" v="155" actId="14100"/>
          <ac:spMkLst>
            <pc:docMk/>
            <pc:sldMk cId="402179560" sldId="278"/>
            <ac:spMk id="5" creationId="{A96E40A5-2842-218C-CA3C-BA34164474CE}"/>
          </ac:spMkLst>
        </pc:spChg>
        <pc:spChg chg="add mod">
          <ac:chgData name="miriam.cruz@avante3.org" userId="S::urn:spo:guest#miriam.cruz@avante3.org::" providerId="AD" clId="Web-{D65C48E6-AF99-C1F4-8F9A-DA151953225D}" dt="2025-12-09T13:33:52.431" v="172" actId="1076"/>
          <ac:spMkLst>
            <pc:docMk/>
            <pc:sldMk cId="402179560" sldId="278"/>
            <ac:spMk id="6" creationId="{198F03DE-E3A1-587C-3F2A-9B9D6F864294}"/>
          </ac:spMkLst>
        </pc:spChg>
        <pc:spChg chg="add mod">
          <ac:chgData name="miriam.cruz@avante3.org" userId="S::urn:spo:guest#miriam.cruz@avante3.org::" providerId="AD" clId="Web-{D65C48E6-AF99-C1F4-8F9A-DA151953225D}" dt="2025-12-09T13:36:20.078" v="184" actId="1076"/>
          <ac:spMkLst>
            <pc:docMk/>
            <pc:sldMk cId="402179560" sldId="278"/>
            <ac:spMk id="7" creationId="{8BE97A6E-C7E7-745F-3189-D22E4B261F4E}"/>
          </ac:spMkLst>
        </pc:spChg>
        <pc:picChg chg="add del mod ord">
          <ac:chgData name="miriam.cruz@avante3.org" userId="S::urn:spo:guest#miriam.cruz@avante3.org::" providerId="AD" clId="Web-{D65C48E6-AF99-C1F4-8F9A-DA151953225D}" dt="2025-12-09T13:29:22.474" v="138"/>
          <ac:picMkLst>
            <pc:docMk/>
            <pc:sldMk cId="402179560" sldId="278"/>
            <ac:picMk id="4" creationId="{BADFF3DA-4928-AA2E-9213-200B3D473ACD}"/>
          </ac:picMkLst>
        </pc:picChg>
      </pc:sldChg>
      <pc:sldChg chg="addSp delSp modSp new mod setBg">
        <pc:chgData name="miriam.cruz@avante3.org" userId="S::urn:spo:guest#miriam.cruz@avante3.org::" providerId="AD" clId="Web-{D65C48E6-AF99-C1F4-8F9A-DA151953225D}" dt="2025-12-09T13:29:07.584" v="136"/>
        <pc:sldMkLst>
          <pc:docMk/>
          <pc:sldMk cId="3267928796" sldId="279"/>
        </pc:sldMkLst>
        <pc:spChg chg="del">
          <ac:chgData name="miriam.cruz@avante3.org" userId="S::urn:spo:guest#miriam.cruz@avante3.org::" providerId="AD" clId="Web-{D65C48E6-AF99-C1F4-8F9A-DA151953225D}" dt="2025-12-09T13:28:27.802" v="135"/>
          <ac:spMkLst>
            <pc:docMk/>
            <pc:sldMk cId="3267928796" sldId="279"/>
            <ac:spMk id="2" creationId="{F0736603-7F8F-8F7D-0CD7-AF383B824AAD}"/>
          </ac:spMkLst>
        </pc:spChg>
        <pc:spChg chg="del">
          <ac:chgData name="miriam.cruz@avante3.org" userId="S::urn:spo:guest#miriam.cruz@avante3.org::" providerId="AD" clId="Web-{D65C48E6-AF99-C1F4-8F9A-DA151953225D}" dt="2025-12-09T13:21:20.958" v="72"/>
          <ac:spMkLst>
            <pc:docMk/>
            <pc:sldMk cId="3267928796" sldId="279"/>
            <ac:spMk id="3" creationId="{68F0B224-5695-BEBB-C235-AEFEB09026B8}"/>
          </ac:spMkLst>
        </pc:spChg>
        <pc:picChg chg="add del mod ord">
          <ac:chgData name="miriam.cruz@avante3.org" userId="S::urn:spo:guest#miriam.cruz@avante3.org::" providerId="AD" clId="Web-{D65C48E6-AF99-C1F4-8F9A-DA151953225D}" dt="2025-12-09T13:29:07.584" v="136"/>
          <ac:picMkLst>
            <pc:docMk/>
            <pc:sldMk cId="3267928796" sldId="279"/>
            <ac:picMk id="4" creationId="{76766F52-ABED-F908-3A7E-2F4CC8757758}"/>
          </ac:picMkLst>
        </pc:picChg>
      </pc:sldChg>
      <pc:sldChg chg="addSp delSp modSp new mod setBg">
        <pc:chgData name="miriam.cruz@avante3.org" userId="S::urn:spo:guest#miriam.cruz@avante3.org::" providerId="AD" clId="Web-{D65C48E6-AF99-C1F4-8F9A-DA151953225D}" dt="2025-12-09T13:28:23.801" v="134"/>
        <pc:sldMkLst>
          <pc:docMk/>
          <pc:sldMk cId="3818760206" sldId="280"/>
        </pc:sldMkLst>
        <pc:spChg chg="del">
          <ac:chgData name="miriam.cruz@avante3.org" userId="S::urn:spo:guest#miriam.cruz@avante3.org::" providerId="AD" clId="Web-{D65C48E6-AF99-C1F4-8F9A-DA151953225D}" dt="2025-12-09T13:28:20.942" v="133"/>
          <ac:spMkLst>
            <pc:docMk/>
            <pc:sldMk cId="3818760206" sldId="280"/>
            <ac:spMk id="2" creationId="{9AA255A8-828F-76BC-8571-C324BCD3396A}"/>
          </ac:spMkLst>
        </pc:spChg>
        <pc:spChg chg="del">
          <ac:chgData name="miriam.cruz@avante3.org" userId="S::urn:spo:guest#miriam.cruz@avante3.org::" providerId="AD" clId="Web-{D65C48E6-AF99-C1F4-8F9A-DA151953225D}" dt="2025-12-09T13:21:25.489" v="73"/>
          <ac:spMkLst>
            <pc:docMk/>
            <pc:sldMk cId="3818760206" sldId="280"/>
            <ac:spMk id="3" creationId="{B8575626-120D-8E02-BA72-AB3B3890C961}"/>
          </ac:spMkLst>
        </pc:spChg>
        <pc:picChg chg="add del mod ord">
          <ac:chgData name="miriam.cruz@avante3.org" userId="S::urn:spo:guest#miriam.cruz@avante3.org::" providerId="AD" clId="Web-{D65C48E6-AF99-C1F4-8F9A-DA151953225D}" dt="2025-12-09T13:28:23.801" v="134"/>
          <ac:picMkLst>
            <pc:docMk/>
            <pc:sldMk cId="3818760206" sldId="280"/>
            <ac:picMk id="4" creationId="{3851F45C-9D0B-7127-0554-7590998CFC9A}"/>
          </ac:picMkLst>
        </pc:picChg>
      </pc:sldChg>
      <pc:sldChg chg="addSp delSp modSp new mod setBg">
        <pc:chgData name="miriam.cruz@avante3.org" userId="S::urn:spo:guest#miriam.cruz@avante3.org::" providerId="AD" clId="Web-{D65C48E6-AF99-C1F4-8F9A-DA151953225D}" dt="2025-12-09T13:28:12.676" v="132"/>
        <pc:sldMkLst>
          <pc:docMk/>
          <pc:sldMk cId="1089543825" sldId="281"/>
        </pc:sldMkLst>
        <pc:spChg chg="del">
          <ac:chgData name="miriam.cruz@avante3.org" userId="S::urn:spo:guest#miriam.cruz@avante3.org::" providerId="AD" clId="Web-{D65C48E6-AF99-C1F4-8F9A-DA151953225D}" dt="2025-12-09T13:28:09.051" v="131"/>
          <ac:spMkLst>
            <pc:docMk/>
            <pc:sldMk cId="1089543825" sldId="281"/>
            <ac:spMk id="2" creationId="{F7A5BE10-1511-187B-C7B5-EC54E898527B}"/>
          </ac:spMkLst>
        </pc:spChg>
        <pc:spChg chg="del">
          <ac:chgData name="miriam.cruz@avante3.org" userId="S::urn:spo:guest#miriam.cruz@avante3.org::" providerId="AD" clId="Web-{D65C48E6-AF99-C1F4-8F9A-DA151953225D}" dt="2025-12-09T13:21:45.881" v="79"/>
          <ac:spMkLst>
            <pc:docMk/>
            <pc:sldMk cId="1089543825" sldId="281"/>
            <ac:spMk id="3" creationId="{8519DB83-7DCE-9D45-CB49-A30465DC5EFD}"/>
          </ac:spMkLst>
        </pc:spChg>
        <pc:picChg chg="add del mod ord">
          <ac:chgData name="miriam.cruz@avante3.org" userId="S::urn:spo:guest#miriam.cruz@avante3.org::" providerId="AD" clId="Web-{D65C48E6-AF99-C1F4-8F9A-DA151953225D}" dt="2025-12-09T13:28:12.676" v="132"/>
          <ac:picMkLst>
            <pc:docMk/>
            <pc:sldMk cId="1089543825" sldId="281"/>
            <ac:picMk id="4" creationId="{F51FA9EB-7D31-2A28-EFC9-95E4501F5476}"/>
          </ac:picMkLst>
        </pc:picChg>
      </pc:sldChg>
      <pc:sldChg chg="addSp delSp modSp new mod setBg">
        <pc:chgData name="miriam.cruz@avante3.org" userId="S::urn:spo:guest#miriam.cruz@avante3.org::" providerId="AD" clId="Web-{D65C48E6-AF99-C1F4-8F9A-DA151953225D}" dt="2025-12-09T13:28:04.285" v="130"/>
        <pc:sldMkLst>
          <pc:docMk/>
          <pc:sldMk cId="2092028413" sldId="282"/>
        </pc:sldMkLst>
        <pc:spChg chg="del">
          <ac:chgData name="miriam.cruz@avante3.org" userId="S::urn:spo:guest#miriam.cruz@avante3.org::" providerId="AD" clId="Web-{D65C48E6-AF99-C1F4-8F9A-DA151953225D}" dt="2025-12-09T13:27:59.676" v="129"/>
          <ac:spMkLst>
            <pc:docMk/>
            <pc:sldMk cId="2092028413" sldId="282"/>
            <ac:spMk id="2" creationId="{E1159044-10B5-0A92-D938-E5F6A3FC63FC}"/>
          </ac:spMkLst>
        </pc:spChg>
        <pc:spChg chg="del">
          <ac:chgData name="miriam.cruz@avante3.org" userId="S::urn:spo:guest#miriam.cruz@avante3.org::" providerId="AD" clId="Web-{D65C48E6-AF99-C1F4-8F9A-DA151953225D}" dt="2025-12-09T13:21:48.694" v="80"/>
          <ac:spMkLst>
            <pc:docMk/>
            <pc:sldMk cId="2092028413" sldId="282"/>
            <ac:spMk id="3" creationId="{31C9D3F0-F4F6-DE22-C45B-644DE61D4B7F}"/>
          </ac:spMkLst>
        </pc:spChg>
        <pc:picChg chg="add del mod ord">
          <ac:chgData name="miriam.cruz@avante3.org" userId="S::urn:spo:guest#miriam.cruz@avante3.org::" providerId="AD" clId="Web-{D65C48E6-AF99-C1F4-8F9A-DA151953225D}" dt="2025-12-09T13:28:04.285" v="130"/>
          <ac:picMkLst>
            <pc:docMk/>
            <pc:sldMk cId="2092028413" sldId="282"/>
            <ac:picMk id="4" creationId="{0E3FF96F-411C-928E-62D3-140E95CD33B6}"/>
          </ac:picMkLst>
        </pc:picChg>
      </pc:sldChg>
      <pc:sldChg chg="addSp delSp modSp new mod setBg">
        <pc:chgData name="miriam.cruz@avante3.org" userId="S::urn:spo:guest#miriam.cruz@avante3.org::" providerId="AD" clId="Web-{D65C48E6-AF99-C1F4-8F9A-DA151953225D}" dt="2025-12-09T13:27:55.379" v="128"/>
        <pc:sldMkLst>
          <pc:docMk/>
          <pc:sldMk cId="514330457" sldId="283"/>
        </pc:sldMkLst>
        <pc:spChg chg="del">
          <ac:chgData name="miriam.cruz@avante3.org" userId="S::urn:spo:guest#miriam.cruz@avante3.org::" providerId="AD" clId="Web-{D65C48E6-AF99-C1F4-8F9A-DA151953225D}" dt="2025-12-09T13:27:50.176" v="127"/>
          <ac:spMkLst>
            <pc:docMk/>
            <pc:sldMk cId="514330457" sldId="283"/>
            <ac:spMk id="2" creationId="{5DBF16DF-04F9-0A46-F8F3-0D511AD2BACC}"/>
          </ac:spMkLst>
        </pc:spChg>
        <pc:spChg chg="del">
          <ac:chgData name="miriam.cruz@avante3.org" userId="S::urn:spo:guest#miriam.cruz@avante3.org::" providerId="AD" clId="Web-{D65C48E6-AF99-C1F4-8F9A-DA151953225D}" dt="2025-12-09T13:21:51.678" v="81"/>
          <ac:spMkLst>
            <pc:docMk/>
            <pc:sldMk cId="514330457" sldId="283"/>
            <ac:spMk id="3" creationId="{979CE81C-4917-94CF-D0E9-318CA054542E}"/>
          </ac:spMkLst>
        </pc:spChg>
        <pc:picChg chg="add del mod ord">
          <ac:chgData name="miriam.cruz@avante3.org" userId="S::urn:spo:guest#miriam.cruz@avante3.org::" providerId="AD" clId="Web-{D65C48E6-AF99-C1F4-8F9A-DA151953225D}" dt="2025-12-09T13:27:55.379" v="128"/>
          <ac:picMkLst>
            <pc:docMk/>
            <pc:sldMk cId="514330457" sldId="283"/>
            <ac:picMk id="4" creationId="{94F9CAB0-2D0F-2511-CF47-A316258EFC29}"/>
          </ac:picMkLst>
        </pc:picChg>
      </pc:sldChg>
      <pc:sldChg chg="addSp delSp modSp new mod setBg">
        <pc:chgData name="miriam.cruz@avante3.org" userId="S::urn:spo:guest#miriam.cruz@avante3.org::" providerId="AD" clId="Web-{D65C48E6-AF99-C1F4-8F9A-DA151953225D}" dt="2025-12-09T13:27:38.285" v="126" actId="1076"/>
        <pc:sldMkLst>
          <pc:docMk/>
          <pc:sldMk cId="2882112154" sldId="284"/>
        </pc:sldMkLst>
        <pc:spChg chg="del">
          <ac:chgData name="miriam.cruz@avante3.org" userId="S::urn:spo:guest#miriam.cruz@avante3.org::" providerId="AD" clId="Web-{D65C48E6-AF99-C1F4-8F9A-DA151953225D}" dt="2025-12-09T13:22:41.994" v="91"/>
          <ac:spMkLst>
            <pc:docMk/>
            <pc:sldMk cId="2882112154" sldId="284"/>
            <ac:spMk id="2" creationId="{0FD70D69-4BF9-79F8-68D6-BB6A7546FE5B}"/>
          </ac:spMkLst>
        </pc:spChg>
        <pc:spChg chg="del">
          <ac:chgData name="miriam.cruz@avante3.org" userId="S::urn:spo:guest#miriam.cruz@avante3.org::" providerId="AD" clId="Web-{D65C48E6-AF99-C1F4-8F9A-DA151953225D}" dt="2025-12-09T13:21:54.538" v="82"/>
          <ac:spMkLst>
            <pc:docMk/>
            <pc:sldMk cId="2882112154" sldId="284"/>
            <ac:spMk id="3" creationId="{A17C39B7-F655-FC0C-7E36-3DA71039068C}"/>
          </ac:spMkLst>
        </pc:spChg>
        <pc:spChg chg="add mod">
          <ac:chgData name="miriam.cruz@avante3.org" userId="S::urn:spo:guest#miriam.cruz@avante3.org::" providerId="AD" clId="Web-{D65C48E6-AF99-C1F4-8F9A-DA151953225D}" dt="2025-12-09T13:26:11.627" v="111" actId="20577"/>
          <ac:spMkLst>
            <pc:docMk/>
            <pc:sldMk cId="2882112154" sldId="284"/>
            <ac:spMk id="5" creationId="{43E99D28-D50D-7358-AA8A-FBE76C0125BD}"/>
          </ac:spMkLst>
        </pc:spChg>
        <pc:spChg chg="add mod">
          <ac:chgData name="miriam.cruz@avante3.org" userId="S::urn:spo:guest#miriam.cruz@avante3.org::" providerId="AD" clId="Web-{D65C48E6-AF99-C1F4-8F9A-DA151953225D}" dt="2025-12-09T13:27:38.285" v="126" actId="1076"/>
          <ac:spMkLst>
            <pc:docMk/>
            <pc:sldMk cId="2882112154" sldId="284"/>
            <ac:spMk id="6" creationId="{4520E335-50F1-8D2A-2326-1783517088B6}"/>
          </ac:spMkLst>
        </pc:spChg>
        <pc:picChg chg="add del mod ord">
          <ac:chgData name="miriam.cruz@avante3.org" userId="S::urn:spo:guest#miriam.cruz@avante3.org::" providerId="AD" clId="Web-{D65C48E6-AF99-C1F4-8F9A-DA151953225D}" dt="2025-12-09T13:22:45.510" v="92"/>
          <ac:picMkLst>
            <pc:docMk/>
            <pc:sldMk cId="2882112154" sldId="284"/>
            <ac:picMk id="4" creationId="{7B32E1ED-37E2-DCEB-C150-859C5765AF46}"/>
          </ac:picMkLst>
        </pc:picChg>
      </pc:sldChg>
      <pc:sldChg chg="addSp delSp modSp new mod setBg">
        <pc:chgData name="miriam.cruz@avante3.org" userId="S::urn:spo:guest#miriam.cruz@avante3.org::" providerId="AD" clId="Web-{D65C48E6-AF99-C1F4-8F9A-DA151953225D}" dt="2025-12-09T13:22:36.415" v="90"/>
        <pc:sldMkLst>
          <pc:docMk/>
          <pc:sldMk cId="1086324304" sldId="285"/>
        </pc:sldMkLst>
        <pc:spChg chg="del mod">
          <ac:chgData name="miriam.cruz@avante3.org" userId="S::urn:spo:guest#miriam.cruz@avante3.org::" providerId="AD" clId="Web-{D65C48E6-AF99-C1F4-8F9A-DA151953225D}" dt="2025-12-09T13:22:36.415" v="90"/>
          <ac:spMkLst>
            <pc:docMk/>
            <pc:sldMk cId="1086324304" sldId="285"/>
            <ac:spMk id="2" creationId="{AEC7D440-F9EE-DADE-80C2-02AC0F00650B}"/>
          </ac:spMkLst>
        </pc:spChg>
        <pc:spChg chg="del">
          <ac:chgData name="miriam.cruz@avante3.org" userId="S::urn:spo:guest#miriam.cruz@avante3.org::" providerId="AD" clId="Web-{D65C48E6-AF99-C1F4-8F9A-DA151953225D}" dt="2025-12-09T13:21:58.866" v="83"/>
          <ac:spMkLst>
            <pc:docMk/>
            <pc:sldMk cId="1086324304" sldId="285"/>
            <ac:spMk id="3" creationId="{A73A0CDD-283A-ACA8-139C-5703E4824630}"/>
          </ac:spMkLst>
        </pc:spChg>
        <pc:picChg chg="add del mod ord">
          <ac:chgData name="miriam.cruz@avante3.org" userId="S::urn:spo:guest#miriam.cruz@avante3.org::" providerId="AD" clId="Web-{D65C48E6-AF99-C1F4-8F9A-DA151953225D}" dt="2025-12-09T13:22:10.789" v="84"/>
          <ac:picMkLst>
            <pc:docMk/>
            <pc:sldMk cId="1086324304" sldId="285"/>
            <ac:picMk id="4" creationId="{96493F53-727D-D464-52A1-A0A90CFDBAD7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88DFB7-2B51-A243-8994-6E8ED7C39DA6}" type="doc">
      <dgm:prSet loTypeId="urn:microsoft.com/office/officeart/2005/8/layout/hList1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9FF06D34-DEE0-B447-AA3F-7EA6E82FD661}">
      <dgm:prSet phldrT="[Texto]"/>
      <dgm:spPr/>
      <dgm:t>
        <a:bodyPr/>
        <a:lstStyle/>
        <a:p>
          <a:pPr>
            <a:buNone/>
          </a:pPr>
          <a:r>
            <a:rPr lang="es-ES" b="1" dirty="0"/>
            <a:t>Diagnóstico</a:t>
          </a:r>
          <a:endParaRPr lang="es-ES" dirty="0"/>
        </a:p>
      </dgm:t>
    </dgm:pt>
    <dgm:pt modelId="{277A58A5-CB3C-BC4D-A73C-D324BB5CA13E}" type="parTrans" cxnId="{B11F094E-1942-E042-9417-5A0B1FCF2ABA}">
      <dgm:prSet/>
      <dgm:spPr/>
      <dgm:t>
        <a:bodyPr/>
        <a:lstStyle/>
        <a:p>
          <a:endParaRPr lang="es-ES"/>
        </a:p>
      </dgm:t>
    </dgm:pt>
    <dgm:pt modelId="{99818176-E3B6-1A47-AFC7-2A7772EFCC9E}" type="sibTrans" cxnId="{B11F094E-1942-E042-9417-5A0B1FCF2ABA}">
      <dgm:prSet/>
      <dgm:spPr/>
      <dgm:t>
        <a:bodyPr/>
        <a:lstStyle/>
        <a:p>
          <a:endParaRPr lang="es-ES"/>
        </a:p>
      </dgm:t>
    </dgm:pt>
    <dgm:pt modelId="{BD395A68-96CE-964A-882A-DAEC759DCA47}">
      <dgm:prSet phldrT="[Texto]"/>
      <dgm:spPr/>
      <dgm:t>
        <a:bodyPr/>
        <a:lstStyle/>
        <a:p>
          <a:r>
            <a:rPr lang="es-ES" dirty="0"/>
            <a:t>Gripe, TDAH, Alzheimer, Síndrome de Turner...</a:t>
          </a:r>
        </a:p>
      </dgm:t>
    </dgm:pt>
    <dgm:pt modelId="{8CE45008-5330-1D40-8C1A-25118A844D77}" type="parTrans" cxnId="{69B75089-924D-654E-9380-1A9EFD2382A7}">
      <dgm:prSet/>
      <dgm:spPr/>
      <dgm:t>
        <a:bodyPr/>
        <a:lstStyle/>
        <a:p>
          <a:endParaRPr lang="es-ES"/>
        </a:p>
      </dgm:t>
    </dgm:pt>
    <dgm:pt modelId="{C4151B6D-2711-0744-8031-69F377DF9453}" type="sibTrans" cxnId="{69B75089-924D-654E-9380-1A9EFD2382A7}">
      <dgm:prSet/>
      <dgm:spPr/>
      <dgm:t>
        <a:bodyPr/>
        <a:lstStyle/>
        <a:p>
          <a:endParaRPr lang="es-ES"/>
        </a:p>
      </dgm:t>
    </dgm:pt>
    <dgm:pt modelId="{B7D1A239-DEDC-3E45-BE4E-0C6BF92A17A2}">
      <dgm:prSet phldrT="[Texto]"/>
      <dgm:spPr/>
      <dgm:t>
        <a:bodyPr/>
        <a:lstStyle/>
        <a:p>
          <a:r>
            <a:rPr lang="es-ES" b="1" dirty="0"/>
            <a:t>Discapacidad</a:t>
          </a:r>
        </a:p>
      </dgm:t>
    </dgm:pt>
    <dgm:pt modelId="{81917A52-FEFD-6748-9CC5-12CB60A1EEE7}" type="parTrans" cxnId="{56DFA274-1B62-5440-89CD-54FC919234A7}">
      <dgm:prSet/>
      <dgm:spPr/>
      <dgm:t>
        <a:bodyPr/>
        <a:lstStyle/>
        <a:p>
          <a:endParaRPr lang="es-ES"/>
        </a:p>
      </dgm:t>
    </dgm:pt>
    <dgm:pt modelId="{A29989F8-7757-8F4B-8D74-3891967F1296}" type="sibTrans" cxnId="{56DFA274-1B62-5440-89CD-54FC919234A7}">
      <dgm:prSet/>
      <dgm:spPr/>
      <dgm:t>
        <a:bodyPr/>
        <a:lstStyle/>
        <a:p>
          <a:endParaRPr lang="es-ES"/>
        </a:p>
      </dgm:t>
    </dgm:pt>
    <dgm:pt modelId="{53B2CDDD-8B9C-1643-9881-C51B2B4CB263}">
      <dgm:prSet phldrT="[Texto]"/>
      <dgm:spPr/>
      <dgm:t>
        <a:bodyPr/>
        <a:lstStyle/>
        <a:p>
          <a:r>
            <a:rPr lang="es-ES" dirty="0"/>
            <a:t>Dificultades que una persona puede tener debido a una enfermedad o lesión, afectando cómo se mueve, comunica o participa en actividades.</a:t>
          </a:r>
        </a:p>
      </dgm:t>
    </dgm:pt>
    <dgm:pt modelId="{7EA7778B-1CFE-894E-9FEF-879D96E0669F}" type="parTrans" cxnId="{797B6229-26B4-9B40-8F3E-7B8E37810293}">
      <dgm:prSet/>
      <dgm:spPr/>
      <dgm:t>
        <a:bodyPr/>
        <a:lstStyle/>
        <a:p>
          <a:endParaRPr lang="es-ES"/>
        </a:p>
      </dgm:t>
    </dgm:pt>
    <dgm:pt modelId="{D92590AF-ED85-2348-A580-8D78C622510B}" type="sibTrans" cxnId="{797B6229-26B4-9B40-8F3E-7B8E37810293}">
      <dgm:prSet/>
      <dgm:spPr/>
      <dgm:t>
        <a:bodyPr/>
        <a:lstStyle/>
        <a:p>
          <a:endParaRPr lang="es-ES"/>
        </a:p>
      </dgm:t>
    </dgm:pt>
    <dgm:pt modelId="{37FF5B09-2869-994D-80C4-7486BD108690}">
      <dgm:prSet phldrT="[Texto]"/>
      <dgm:spPr/>
      <dgm:t>
        <a:bodyPr/>
        <a:lstStyle/>
        <a:p>
          <a:pPr>
            <a:buNone/>
          </a:pPr>
          <a:r>
            <a:rPr lang="es-ES" dirty="0"/>
            <a:t>Nombre que recibe una serie de síntomas que suelen producirse juntos</a:t>
          </a:r>
        </a:p>
      </dgm:t>
    </dgm:pt>
    <dgm:pt modelId="{3F664954-0D28-B042-9490-D04E7FEDB8DF}" type="parTrans" cxnId="{356CF83E-E01C-8942-A43C-343F3575693F}">
      <dgm:prSet/>
      <dgm:spPr/>
      <dgm:t>
        <a:bodyPr/>
        <a:lstStyle/>
        <a:p>
          <a:endParaRPr lang="es-ES"/>
        </a:p>
      </dgm:t>
    </dgm:pt>
    <dgm:pt modelId="{090A2CF0-84AF-FC4B-A271-1FCE40590E11}" type="sibTrans" cxnId="{356CF83E-E01C-8942-A43C-343F3575693F}">
      <dgm:prSet/>
      <dgm:spPr/>
      <dgm:t>
        <a:bodyPr/>
        <a:lstStyle/>
        <a:p>
          <a:endParaRPr lang="es-ES"/>
        </a:p>
      </dgm:t>
    </dgm:pt>
    <dgm:pt modelId="{51FB286C-FA94-DF45-BA54-43691331718B}" type="pres">
      <dgm:prSet presAssocID="{0F88DFB7-2B51-A243-8994-6E8ED7C39DA6}" presName="Name0" presStyleCnt="0">
        <dgm:presLayoutVars>
          <dgm:dir/>
          <dgm:animLvl val="lvl"/>
          <dgm:resizeHandles val="exact"/>
        </dgm:presLayoutVars>
      </dgm:prSet>
      <dgm:spPr/>
    </dgm:pt>
    <dgm:pt modelId="{8AE8B31A-1C6B-6F4E-815E-4DD9A7CEEF48}" type="pres">
      <dgm:prSet presAssocID="{9FF06D34-DEE0-B447-AA3F-7EA6E82FD661}" presName="composite" presStyleCnt="0"/>
      <dgm:spPr/>
    </dgm:pt>
    <dgm:pt modelId="{BC770991-C8A9-D340-B874-9038B9DF525F}" type="pres">
      <dgm:prSet presAssocID="{9FF06D34-DEE0-B447-AA3F-7EA6E82FD661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D966D23-1D7B-A941-90AB-638D07DD05BF}" type="pres">
      <dgm:prSet presAssocID="{9FF06D34-DEE0-B447-AA3F-7EA6E82FD661}" presName="desTx" presStyleLbl="alignAccFollowNode1" presStyleIdx="0" presStyleCnt="2">
        <dgm:presLayoutVars>
          <dgm:bulletEnabled val="1"/>
        </dgm:presLayoutVars>
      </dgm:prSet>
      <dgm:spPr/>
    </dgm:pt>
    <dgm:pt modelId="{729092E4-FDF8-864C-A02B-EA237AFB540F}" type="pres">
      <dgm:prSet presAssocID="{99818176-E3B6-1A47-AFC7-2A7772EFCC9E}" presName="space" presStyleCnt="0"/>
      <dgm:spPr/>
    </dgm:pt>
    <dgm:pt modelId="{DB064F1A-38C7-724D-8001-1BBEE67CAB09}" type="pres">
      <dgm:prSet presAssocID="{B7D1A239-DEDC-3E45-BE4E-0C6BF92A17A2}" presName="composite" presStyleCnt="0"/>
      <dgm:spPr/>
    </dgm:pt>
    <dgm:pt modelId="{780B533F-19F6-CB48-9E7C-1DD125FF8308}" type="pres">
      <dgm:prSet presAssocID="{B7D1A239-DEDC-3E45-BE4E-0C6BF92A17A2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0E8E085B-74FC-6B41-8D98-05A33C9A5921}" type="pres">
      <dgm:prSet presAssocID="{B7D1A239-DEDC-3E45-BE4E-0C6BF92A17A2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2613D21-6D39-5341-8454-C754DDC58F97}" type="presOf" srcId="{53B2CDDD-8B9C-1643-9881-C51B2B4CB263}" destId="{0E8E085B-74FC-6B41-8D98-05A33C9A5921}" srcOrd="0" destOrd="0" presId="urn:microsoft.com/office/officeart/2005/8/layout/hList1"/>
    <dgm:cxn modelId="{797B6229-26B4-9B40-8F3E-7B8E37810293}" srcId="{B7D1A239-DEDC-3E45-BE4E-0C6BF92A17A2}" destId="{53B2CDDD-8B9C-1643-9881-C51B2B4CB263}" srcOrd="0" destOrd="0" parTransId="{7EA7778B-1CFE-894E-9FEF-879D96E0669F}" sibTransId="{D92590AF-ED85-2348-A580-8D78C622510B}"/>
    <dgm:cxn modelId="{2ED1433D-279C-9043-ABF9-697CBC241282}" type="presOf" srcId="{BD395A68-96CE-964A-882A-DAEC759DCA47}" destId="{0D966D23-1D7B-A941-90AB-638D07DD05BF}" srcOrd="0" destOrd="1" presId="urn:microsoft.com/office/officeart/2005/8/layout/hList1"/>
    <dgm:cxn modelId="{356CF83E-E01C-8942-A43C-343F3575693F}" srcId="{9FF06D34-DEE0-B447-AA3F-7EA6E82FD661}" destId="{37FF5B09-2869-994D-80C4-7486BD108690}" srcOrd="0" destOrd="0" parTransId="{3F664954-0D28-B042-9490-D04E7FEDB8DF}" sibTransId="{090A2CF0-84AF-FC4B-A271-1FCE40590E11}"/>
    <dgm:cxn modelId="{B11F094E-1942-E042-9417-5A0B1FCF2ABA}" srcId="{0F88DFB7-2B51-A243-8994-6E8ED7C39DA6}" destId="{9FF06D34-DEE0-B447-AA3F-7EA6E82FD661}" srcOrd="0" destOrd="0" parTransId="{277A58A5-CB3C-BC4D-A73C-D324BB5CA13E}" sibTransId="{99818176-E3B6-1A47-AFC7-2A7772EFCC9E}"/>
    <dgm:cxn modelId="{B0001352-40EE-9548-8041-C68A1F7B6AC0}" type="presOf" srcId="{9FF06D34-DEE0-B447-AA3F-7EA6E82FD661}" destId="{BC770991-C8A9-D340-B874-9038B9DF525F}" srcOrd="0" destOrd="0" presId="urn:microsoft.com/office/officeart/2005/8/layout/hList1"/>
    <dgm:cxn modelId="{56DFA274-1B62-5440-89CD-54FC919234A7}" srcId="{0F88DFB7-2B51-A243-8994-6E8ED7C39DA6}" destId="{B7D1A239-DEDC-3E45-BE4E-0C6BF92A17A2}" srcOrd="1" destOrd="0" parTransId="{81917A52-FEFD-6748-9CC5-12CB60A1EEE7}" sibTransId="{A29989F8-7757-8F4B-8D74-3891967F1296}"/>
    <dgm:cxn modelId="{69B75089-924D-654E-9380-1A9EFD2382A7}" srcId="{9FF06D34-DEE0-B447-AA3F-7EA6E82FD661}" destId="{BD395A68-96CE-964A-882A-DAEC759DCA47}" srcOrd="1" destOrd="0" parTransId="{8CE45008-5330-1D40-8C1A-25118A844D77}" sibTransId="{C4151B6D-2711-0744-8031-69F377DF9453}"/>
    <dgm:cxn modelId="{52364EA7-E862-F943-8FCB-D50AAA5FAC63}" type="presOf" srcId="{B7D1A239-DEDC-3E45-BE4E-0C6BF92A17A2}" destId="{780B533F-19F6-CB48-9E7C-1DD125FF8308}" srcOrd="0" destOrd="0" presId="urn:microsoft.com/office/officeart/2005/8/layout/hList1"/>
    <dgm:cxn modelId="{F557E9BA-5557-624D-8265-DA4BA08C2A17}" type="presOf" srcId="{0F88DFB7-2B51-A243-8994-6E8ED7C39DA6}" destId="{51FB286C-FA94-DF45-BA54-43691331718B}" srcOrd="0" destOrd="0" presId="urn:microsoft.com/office/officeart/2005/8/layout/hList1"/>
    <dgm:cxn modelId="{7365E3E8-D716-0145-919F-FF19096F50EB}" type="presOf" srcId="{37FF5B09-2869-994D-80C4-7486BD108690}" destId="{0D966D23-1D7B-A941-90AB-638D07DD05BF}" srcOrd="0" destOrd="0" presId="urn:microsoft.com/office/officeart/2005/8/layout/hList1"/>
    <dgm:cxn modelId="{6A50E949-ECE8-DD41-9481-183301A1EB48}" type="presParOf" srcId="{51FB286C-FA94-DF45-BA54-43691331718B}" destId="{8AE8B31A-1C6B-6F4E-815E-4DD9A7CEEF48}" srcOrd="0" destOrd="0" presId="urn:microsoft.com/office/officeart/2005/8/layout/hList1"/>
    <dgm:cxn modelId="{25580925-B5FD-9D48-BA99-4EA6987332F4}" type="presParOf" srcId="{8AE8B31A-1C6B-6F4E-815E-4DD9A7CEEF48}" destId="{BC770991-C8A9-D340-B874-9038B9DF525F}" srcOrd="0" destOrd="0" presId="urn:microsoft.com/office/officeart/2005/8/layout/hList1"/>
    <dgm:cxn modelId="{A9E65EBF-E63A-C943-B093-7D2B9A56FF14}" type="presParOf" srcId="{8AE8B31A-1C6B-6F4E-815E-4DD9A7CEEF48}" destId="{0D966D23-1D7B-A941-90AB-638D07DD05BF}" srcOrd="1" destOrd="0" presId="urn:microsoft.com/office/officeart/2005/8/layout/hList1"/>
    <dgm:cxn modelId="{0BC0F29E-1834-E540-BE4B-19C6CC20950E}" type="presParOf" srcId="{51FB286C-FA94-DF45-BA54-43691331718B}" destId="{729092E4-FDF8-864C-A02B-EA237AFB540F}" srcOrd="1" destOrd="0" presId="urn:microsoft.com/office/officeart/2005/8/layout/hList1"/>
    <dgm:cxn modelId="{2DB87EC5-1982-F245-A8C7-97EEEAAED051}" type="presParOf" srcId="{51FB286C-FA94-DF45-BA54-43691331718B}" destId="{DB064F1A-38C7-724D-8001-1BBEE67CAB09}" srcOrd="2" destOrd="0" presId="urn:microsoft.com/office/officeart/2005/8/layout/hList1"/>
    <dgm:cxn modelId="{42CB160A-5144-6042-936E-873C8F477FD3}" type="presParOf" srcId="{DB064F1A-38C7-724D-8001-1BBEE67CAB09}" destId="{780B533F-19F6-CB48-9E7C-1DD125FF8308}" srcOrd="0" destOrd="0" presId="urn:microsoft.com/office/officeart/2005/8/layout/hList1"/>
    <dgm:cxn modelId="{161BE3E1-22EA-AB4E-B939-8B1EFA47C091}" type="presParOf" srcId="{DB064F1A-38C7-724D-8001-1BBEE67CAB09}" destId="{0E8E085B-74FC-6B41-8D98-05A33C9A592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F954EB-8296-414A-B437-D9859309DB75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B718023-3A97-480D-978B-99375BD679A2}">
      <dgm:prSet/>
      <dgm:spPr/>
      <dgm:t>
        <a:bodyPr/>
        <a:lstStyle/>
        <a:p>
          <a:r>
            <a:rPr lang="es-ES_tradnl" b="1" dirty="0"/>
            <a:t>Discapacidad motriz o física.</a:t>
          </a:r>
          <a:r>
            <a:rPr lang="es-ES_tradnl" dirty="0"/>
            <a:t> </a:t>
          </a:r>
          <a:endParaRPr lang="en-US" dirty="0"/>
        </a:p>
      </dgm:t>
    </dgm:pt>
    <dgm:pt modelId="{E288CCC7-E4F6-4988-8F0A-75BC4F7CBE69}" type="parTrans" cxnId="{EC70F629-ED18-4190-91D5-39C4FEE4E716}">
      <dgm:prSet/>
      <dgm:spPr/>
      <dgm:t>
        <a:bodyPr/>
        <a:lstStyle/>
        <a:p>
          <a:endParaRPr lang="en-US"/>
        </a:p>
      </dgm:t>
    </dgm:pt>
    <dgm:pt modelId="{129E4BCF-3975-4411-9D95-CBE6D3F4E276}" type="sibTrans" cxnId="{EC70F629-ED18-4190-91D5-39C4FEE4E716}">
      <dgm:prSet/>
      <dgm:spPr/>
      <dgm:t>
        <a:bodyPr/>
        <a:lstStyle/>
        <a:p>
          <a:endParaRPr lang="en-US"/>
        </a:p>
      </dgm:t>
    </dgm:pt>
    <dgm:pt modelId="{A92A8928-0830-478F-A98B-AAD3EEF6700F}">
      <dgm:prSet/>
      <dgm:spPr/>
      <dgm:t>
        <a:bodyPr/>
        <a:lstStyle/>
        <a:p>
          <a:r>
            <a:rPr lang="es-ES_tradnl" dirty="0"/>
            <a:t>Secuelas de afecciones de órganos o sistemas del cuerpo.</a:t>
          </a:r>
          <a:endParaRPr lang="en-US" dirty="0"/>
        </a:p>
      </dgm:t>
    </dgm:pt>
    <dgm:pt modelId="{013F29B3-ECA1-42FB-965B-16DB817B917E}" type="parTrans" cxnId="{381034BE-39EC-4E23-9333-DBAF917239DE}">
      <dgm:prSet/>
      <dgm:spPr/>
      <dgm:t>
        <a:bodyPr/>
        <a:lstStyle/>
        <a:p>
          <a:endParaRPr lang="en-US"/>
        </a:p>
      </dgm:t>
    </dgm:pt>
    <dgm:pt modelId="{9180DA66-4139-4411-9EB0-185D0F907F77}" type="sibTrans" cxnId="{381034BE-39EC-4E23-9333-DBAF917239DE}">
      <dgm:prSet/>
      <dgm:spPr/>
      <dgm:t>
        <a:bodyPr/>
        <a:lstStyle/>
        <a:p>
          <a:endParaRPr lang="en-US"/>
        </a:p>
      </dgm:t>
    </dgm:pt>
    <dgm:pt modelId="{6047A521-51CF-4765-BE59-F555D677B051}">
      <dgm:prSet/>
      <dgm:spPr/>
      <dgm:t>
        <a:bodyPr/>
        <a:lstStyle/>
        <a:p>
          <a:r>
            <a:rPr lang="es-ES_tradnl" b="1"/>
            <a:t>Discapacidad intelectual.</a:t>
          </a:r>
          <a:r>
            <a:rPr lang="es-ES_tradnl"/>
            <a:t> </a:t>
          </a:r>
          <a:endParaRPr lang="en-US"/>
        </a:p>
      </dgm:t>
    </dgm:pt>
    <dgm:pt modelId="{264647C7-C87F-48F3-8850-CEA33F3D557E}" type="parTrans" cxnId="{7F5A55F3-0BAC-48D9-84AC-E83093214AB9}">
      <dgm:prSet/>
      <dgm:spPr/>
      <dgm:t>
        <a:bodyPr/>
        <a:lstStyle/>
        <a:p>
          <a:endParaRPr lang="en-US"/>
        </a:p>
      </dgm:t>
    </dgm:pt>
    <dgm:pt modelId="{BA17D24F-227A-45E9-8F18-094A15A48692}" type="sibTrans" cxnId="{7F5A55F3-0BAC-48D9-84AC-E83093214AB9}">
      <dgm:prSet/>
      <dgm:spPr/>
      <dgm:t>
        <a:bodyPr/>
        <a:lstStyle/>
        <a:p>
          <a:endParaRPr lang="en-US"/>
        </a:p>
      </dgm:t>
    </dgm:pt>
    <dgm:pt modelId="{BAC76979-4CDE-4F40-B274-EA860062FA0F}">
      <dgm:prSet/>
      <dgm:spPr/>
      <dgm:t>
        <a:bodyPr/>
        <a:lstStyle/>
        <a:p>
          <a:r>
            <a:rPr lang="es-ES_tradnl" dirty="0"/>
            <a:t>Limitaciones en el funcionamiento intelectual y en el desarrollo de las habilidades adaptativas a su entorno y la sociedad.</a:t>
          </a:r>
          <a:endParaRPr lang="en-US" dirty="0"/>
        </a:p>
      </dgm:t>
    </dgm:pt>
    <dgm:pt modelId="{63B882FF-FF7A-4E5D-A953-DD6F5387C2EA}" type="parTrans" cxnId="{1CC1ECE9-F751-41DC-AFD3-148D729438DF}">
      <dgm:prSet/>
      <dgm:spPr/>
      <dgm:t>
        <a:bodyPr/>
        <a:lstStyle/>
        <a:p>
          <a:endParaRPr lang="en-US"/>
        </a:p>
      </dgm:t>
    </dgm:pt>
    <dgm:pt modelId="{B7B7E9DE-7EB8-4BBE-978A-BBA0E3E90369}" type="sibTrans" cxnId="{1CC1ECE9-F751-41DC-AFD3-148D729438DF}">
      <dgm:prSet/>
      <dgm:spPr/>
      <dgm:t>
        <a:bodyPr/>
        <a:lstStyle/>
        <a:p>
          <a:endParaRPr lang="en-US"/>
        </a:p>
      </dgm:t>
    </dgm:pt>
    <dgm:pt modelId="{592E8371-1F14-4F8D-9997-3694AE73769F}">
      <dgm:prSet/>
      <dgm:spPr/>
      <dgm:t>
        <a:bodyPr/>
        <a:lstStyle/>
        <a:p>
          <a:r>
            <a:rPr lang="es-ES_tradnl" dirty="0"/>
            <a:t>En muchas ocasiones pasan desapercibidas para el entorno.</a:t>
          </a:r>
          <a:endParaRPr lang="en-US" dirty="0"/>
        </a:p>
      </dgm:t>
    </dgm:pt>
    <dgm:pt modelId="{698BC407-AE84-45BC-8008-AE52E6902806}" type="parTrans" cxnId="{69D0D467-5948-4A00-91CD-9F43DA789FC3}">
      <dgm:prSet/>
      <dgm:spPr/>
      <dgm:t>
        <a:bodyPr/>
        <a:lstStyle/>
        <a:p>
          <a:endParaRPr lang="en-US"/>
        </a:p>
      </dgm:t>
    </dgm:pt>
    <dgm:pt modelId="{33141600-64A5-44F6-80FF-D4EB8C3D3EE1}" type="sibTrans" cxnId="{69D0D467-5948-4A00-91CD-9F43DA789FC3}">
      <dgm:prSet/>
      <dgm:spPr/>
      <dgm:t>
        <a:bodyPr/>
        <a:lstStyle/>
        <a:p>
          <a:endParaRPr lang="en-US"/>
        </a:p>
      </dgm:t>
    </dgm:pt>
    <dgm:pt modelId="{F77F579A-49D8-4CB0-B575-D60EB30AF344}">
      <dgm:prSet/>
      <dgm:spPr/>
      <dgm:t>
        <a:bodyPr/>
        <a:lstStyle/>
        <a:p>
          <a:r>
            <a:rPr lang="es-ES_tradnl" b="1" dirty="0"/>
            <a:t>Discapacidad psicosocial</a:t>
          </a:r>
          <a:r>
            <a:rPr lang="es-ES_tradnl" dirty="0"/>
            <a:t>. </a:t>
          </a:r>
          <a:endParaRPr lang="en-US" dirty="0"/>
        </a:p>
      </dgm:t>
    </dgm:pt>
    <dgm:pt modelId="{C171D47C-7CA1-4261-8A9A-B92484F2C8FB}" type="parTrans" cxnId="{8A9CA63E-52E1-43A2-ACA0-13994C6EDB3B}">
      <dgm:prSet/>
      <dgm:spPr/>
      <dgm:t>
        <a:bodyPr/>
        <a:lstStyle/>
        <a:p>
          <a:endParaRPr lang="en-US"/>
        </a:p>
      </dgm:t>
    </dgm:pt>
    <dgm:pt modelId="{599C1ECD-8C58-4747-BE47-E8CC9999882C}" type="sibTrans" cxnId="{8A9CA63E-52E1-43A2-ACA0-13994C6EDB3B}">
      <dgm:prSet/>
      <dgm:spPr/>
      <dgm:t>
        <a:bodyPr/>
        <a:lstStyle/>
        <a:p>
          <a:endParaRPr lang="en-US"/>
        </a:p>
      </dgm:t>
    </dgm:pt>
    <dgm:pt modelId="{93DD04CA-A622-4876-B350-5DC13A367A41}">
      <dgm:prSet/>
      <dgm:spPr/>
      <dgm:t>
        <a:bodyPr/>
        <a:lstStyle/>
        <a:p>
          <a:r>
            <a:rPr lang="es-ES_tradnl" dirty="0"/>
            <a:t>Alteraciones bioquímicas que limitan el pensamiento, el humor, los sentimientos, así como el comportamiento con los demás.</a:t>
          </a:r>
          <a:endParaRPr lang="en-US" dirty="0"/>
        </a:p>
      </dgm:t>
    </dgm:pt>
    <dgm:pt modelId="{A7529567-E122-44A5-98CB-146CFD9C128B}" type="parTrans" cxnId="{D21472FC-5530-4372-BFFF-D4F5863A198D}">
      <dgm:prSet/>
      <dgm:spPr/>
      <dgm:t>
        <a:bodyPr/>
        <a:lstStyle/>
        <a:p>
          <a:endParaRPr lang="en-US"/>
        </a:p>
      </dgm:t>
    </dgm:pt>
    <dgm:pt modelId="{5178012E-63FB-4C54-AE28-98A49659405B}" type="sibTrans" cxnId="{D21472FC-5530-4372-BFFF-D4F5863A198D}">
      <dgm:prSet/>
      <dgm:spPr/>
      <dgm:t>
        <a:bodyPr/>
        <a:lstStyle/>
        <a:p>
          <a:endParaRPr lang="en-US"/>
        </a:p>
      </dgm:t>
    </dgm:pt>
    <dgm:pt modelId="{BAEEF28F-69E1-44F4-890B-51AB79EE68F5}">
      <dgm:prSet/>
      <dgm:spPr/>
      <dgm:t>
        <a:bodyPr/>
        <a:lstStyle/>
        <a:p>
          <a:r>
            <a:rPr lang="es-ES_tradnl" b="1"/>
            <a:t>Discapacidad sensorial</a:t>
          </a:r>
          <a:r>
            <a:rPr lang="es-ES_tradnl"/>
            <a:t>. </a:t>
          </a:r>
          <a:endParaRPr lang="en-US"/>
        </a:p>
      </dgm:t>
    </dgm:pt>
    <dgm:pt modelId="{B0A00CE3-9D2F-4DEE-B2EC-4B397F19FE4F}" type="parTrans" cxnId="{337FAD00-8079-40B0-8FC1-D6B0B01C1DF2}">
      <dgm:prSet/>
      <dgm:spPr/>
      <dgm:t>
        <a:bodyPr/>
        <a:lstStyle/>
        <a:p>
          <a:endParaRPr lang="en-US"/>
        </a:p>
      </dgm:t>
    </dgm:pt>
    <dgm:pt modelId="{3F74FFA8-6CDE-45BD-AA8B-5B88307B3FAE}" type="sibTrans" cxnId="{337FAD00-8079-40B0-8FC1-D6B0B01C1DF2}">
      <dgm:prSet/>
      <dgm:spPr/>
      <dgm:t>
        <a:bodyPr/>
        <a:lstStyle/>
        <a:p>
          <a:endParaRPr lang="en-US"/>
        </a:p>
      </dgm:t>
    </dgm:pt>
    <dgm:pt modelId="{915CC957-CCF4-4B7F-A4BA-28B437DADDE8}">
      <dgm:prSet/>
      <dgm:spPr/>
      <dgm:t>
        <a:bodyPr/>
        <a:lstStyle/>
        <a:p>
          <a:r>
            <a:rPr lang="es-ES_tradnl" dirty="0"/>
            <a:t>Limitaciones en la función de la percepción de los sonidos externos (oído) o de los objetos (vista). Pueden tener ausencia total de la percepción visual, o padecer debilidad visual.</a:t>
          </a:r>
          <a:endParaRPr lang="en-US" dirty="0"/>
        </a:p>
      </dgm:t>
    </dgm:pt>
    <dgm:pt modelId="{0EC77A7A-B8E2-47B7-A9E6-AC9DF756FCE9}" type="parTrans" cxnId="{C6E8288C-8296-4A4F-90A9-F875468C0EAD}">
      <dgm:prSet/>
      <dgm:spPr/>
      <dgm:t>
        <a:bodyPr/>
        <a:lstStyle/>
        <a:p>
          <a:endParaRPr lang="en-US"/>
        </a:p>
      </dgm:t>
    </dgm:pt>
    <dgm:pt modelId="{70385E82-1872-406F-8C88-64EE14945F20}" type="sibTrans" cxnId="{C6E8288C-8296-4A4F-90A9-F875468C0EAD}">
      <dgm:prSet/>
      <dgm:spPr/>
      <dgm:t>
        <a:bodyPr/>
        <a:lstStyle/>
        <a:p>
          <a:endParaRPr lang="en-US"/>
        </a:p>
      </dgm:t>
    </dgm:pt>
    <dgm:pt modelId="{3CF37A74-5388-9B4A-82CB-575298C3A830}">
      <dgm:prSet/>
      <dgm:spPr/>
      <dgm:t>
        <a:bodyPr/>
        <a:lstStyle/>
        <a:p>
          <a:r>
            <a:rPr lang="es-ES_tradnl" dirty="0"/>
            <a:t>Por ejemplo, una parálisis de una extremidad o problemas para respirar, para mantener un ritmo cardiaco correcto.</a:t>
          </a:r>
          <a:endParaRPr lang="en-US" dirty="0"/>
        </a:p>
      </dgm:t>
    </dgm:pt>
    <dgm:pt modelId="{CB8406D5-6E45-D14E-A7F7-62BBEA7049B8}" type="parTrans" cxnId="{55526374-2AAE-C74D-99CB-6F11A2F4BF16}">
      <dgm:prSet/>
      <dgm:spPr/>
      <dgm:t>
        <a:bodyPr/>
        <a:lstStyle/>
        <a:p>
          <a:endParaRPr lang="es-ES"/>
        </a:p>
      </dgm:t>
    </dgm:pt>
    <dgm:pt modelId="{F8CE8F00-6CA1-F245-83AF-905B604CA6DD}" type="sibTrans" cxnId="{55526374-2AAE-C74D-99CB-6F11A2F4BF16}">
      <dgm:prSet/>
      <dgm:spPr/>
      <dgm:t>
        <a:bodyPr/>
        <a:lstStyle/>
        <a:p>
          <a:endParaRPr lang="es-ES"/>
        </a:p>
      </dgm:t>
    </dgm:pt>
    <dgm:pt modelId="{EE56B7B7-E749-824D-B864-F52060DAE6F8}">
      <dgm:prSet/>
      <dgm:spPr/>
      <dgm:t>
        <a:bodyPr/>
        <a:lstStyle/>
        <a:p>
          <a:r>
            <a:rPr lang="es-ES_tradnl" dirty="0"/>
            <a:t>La externa es conocida como discapacidad funcional y la interior, como discapacidad orgánica.</a:t>
          </a:r>
          <a:endParaRPr lang="en-US" dirty="0"/>
        </a:p>
      </dgm:t>
    </dgm:pt>
    <dgm:pt modelId="{C0BE323F-A517-8F46-85C3-F998251130B3}" type="parTrans" cxnId="{67236656-91A0-484A-A74A-7771D75E18A4}">
      <dgm:prSet/>
      <dgm:spPr/>
      <dgm:t>
        <a:bodyPr/>
        <a:lstStyle/>
        <a:p>
          <a:endParaRPr lang="es-ES"/>
        </a:p>
      </dgm:t>
    </dgm:pt>
    <dgm:pt modelId="{F70D3686-AE76-204C-90B4-EA398FDD2A20}" type="sibTrans" cxnId="{67236656-91A0-484A-A74A-7771D75E18A4}">
      <dgm:prSet/>
      <dgm:spPr/>
      <dgm:t>
        <a:bodyPr/>
        <a:lstStyle/>
        <a:p>
          <a:endParaRPr lang="es-ES"/>
        </a:p>
      </dgm:t>
    </dgm:pt>
    <dgm:pt modelId="{472B66C7-3692-4B42-8BDD-FCE013989377}">
      <dgm:prSet/>
      <dgm:spPr/>
      <dgm:t>
        <a:bodyPr/>
        <a:lstStyle/>
        <a:p>
          <a:r>
            <a:rPr lang="es-ES_tradnl" dirty="0"/>
            <a:t>Por ejemplo, Síndrome de Down, Síndrome de Martin y Bell, Síndrome de Rett, TEA, Alzheimer...</a:t>
          </a:r>
          <a:endParaRPr lang="en-US" dirty="0"/>
        </a:p>
      </dgm:t>
    </dgm:pt>
    <dgm:pt modelId="{49A7A470-E37E-5D42-A469-50396A078D5D}" type="parTrans" cxnId="{3354413B-CDDA-5845-8C57-5DCC8D7B86CD}">
      <dgm:prSet/>
      <dgm:spPr/>
      <dgm:t>
        <a:bodyPr/>
        <a:lstStyle/>
        <a:p>
          <a:endParaRPr lang="es-ES"/>
        </a:p>
      </dgm:t>
    </dgm:pt>
    <dgm:pt modelId="{9DBD05CA-4634-F644-99EB-6F55617FC469}" type="sibTrans" cxnId="{3354413B-CDDA-5845-8C57-5DCC8D7B86CD}">
      <dgm:prSet/>
      <dgm:spPr/>
      <dgm:t>
        <a:bodyPr/>
        <a:lstStyle/>
        <a:p>
          <a:endParaRPr lang="es-ES"/>
        </a:p>
      </dgm:t>
    </dgm:pt>
    <dgm:pt modelId="{E9E4C397-B546-8E42-9D7A-72A6D5B3AF2C}">
      <dgm:prSet/>
      <dgm:spPr/>
      <dgm:t>
        <a:bodyPr/>
        <a:lstStyle/>
        <a:p>
          <a:r>
            <a:rPr lang="es-ES_tradnl" dirty="0"/>
            <a:t>Por ejemplo, trastorno bipolar, esquizofrenia, trastorno obsesivo-compulsivo, depresión mayor, trastorno dual </a:t>
          </a:r>
          <a:endParaRPr lang="en-US" dirty="0"/>
        </a:p>
      </dgm:t>
    </dgm:pt>
    <dgm:pt modelId="{0C3D80BE-6BC1-8841-9E17-FCF546A42BC9}" type="parTrans" cxnId="{1A2AADD3-E3B5-6149-AA00-6F9012946523}">
      <dgm:prSet/>
      <dgm:spPr/>
      <dgm:t>
        <a:bodyPr/>
        <a:lstStyle/>
        <a:p>
          <a:endParaRPr lang="es-ES"/>
        </a:p>
      </dgm:t>
    </dgm:pt>
    <dgm:pt modelId="{8F032824-E31B-9044-88D0-B8DC654F4AC0}" type="sibTrans" cxnId="{1A2AADD3-E3B5-6149-AA00-6F9012946523}">
      <dgm:prSet/>
      <dgm:spPr/>
      <dgm:t>
        <a:bodyPr/>
        <a:lstStyle/>
        <a:p>
          <a:endParaRPr lang="es-ES"/>
        </a:p>
      </dgm:t>
    </dgm:pt>
    <dgm:pt modelId="{2A01675D-9B6C-C842-9AD1-08D5978BF173}">
      <dgm:prSet/>
      <dgm:spPr/>
      <dgm:t>
        <a:bodyPr/>
        <a:lstStyle/>
        <a:p>
          <a:r>
            <a:rPr lang="en-US" dirty="0" err="1"/>
            <a:t>Suelen</a:t>
          </a:r>
          <a:r>
            <a:rPr lang="en-US" dirty="0"/>
            <a:t> pasar </a:t>
          </a:r>
          <a:r>
            <a:rPr lang="en-US" dirty="0" err="1"/>
            <a:t>desapercibidas</a:t>
          </a:r>
          <a:endParaRPr lang="en-US" dirty="0"/>
        </a:p>
      </dgm:t>
    </dgm:pt>
    <dgm:pt modelId="{69E261E8-7D22-034C-9970-91F7C488750F}" type="parTrans" cxnId="{74A8011F-8133-4740-9269-174E4957DB8D}">
      <dgm:prSet/>
      <dgm:spPr/>
      <dgm:t>
        <a:bodyPr/>
        <a:lstStyle/>
        <a:p>
          <a:endParaRPr lang="es-ES"/>
        </a:p>
      </dgm:t>
    </dgm:pt>
    <dgm:pt modelId="{213A5A5B-A797-704B-BD4A-33B666CFC7AB}" type="sibTrans" cxnId="{74A8011F-8133-4740-9269-174E4957DB8D}">
      <dgm:prSet/>
      <dgm:spPr/>
      <dgm:t>
        <a:bodyPr/>
        <a:lstStyle/>
        <a:p>
          <a:endParaRPr lang="es-ES"/>
        </a:p>
      </dgm:t>
    </dgm:pt>
    <dgm:pt modelId="{19C2FE19-A150-CB4B-B2F4-FFAF35354864}" type="pres">
      <dgm:prSet presAssocID="{F8F954EB-8296-414A-B437-D9859309DB75}" presName="Name0" presStyleCnt="0">
        <dgm:presLayoutVars>
          <dgm:dir/>
          <dgm:animLvl val="lvl"/>
          <dgm:resizeHandles val="exact"/>
        </dgm:presLayoutVars>
      </dgm:prSet>
      <dgm:spPr/>
    </dgm:pt>
    <dgm:pt modelId="{33141685-123B-FE40-900D-16883E8C6EFE}" type="pres">
      <dgm:prSet presAssocID="{BB718023-3A97-480D-978B-99375BD679A2}" presName="composite" presStyleCnt="0"/>
      <dgm:spPr/>
    </dgm:pt>
    <dgm:pt modelId="{0212429D-F142-C94A-9EC2-0A2B5999CEF1}" type="pres">
      <dgm:prSet presAssocID="{BB718023-3A97-480D-978B-99375BD679A2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39A77940-6534-0E46-A4A2-E919D7BB5A14}" type="pres">
      <dgm:prSet presAssocID="{BB718023-3A97-480D-978B-99375BD679A2}" presName="desTx" presStyleLbl="alignAccFollowNode1" presStyleIdx="0" presStyleCnt="4">
        <dgm:presLayoutVars>
          <dgm:bulletEnabled val="1"/>
        </dgm:presLayoutVars>
      </dgm:prSet>
      <dgm:spPr/>
    </dgm:pt>
    <dgm:pt modelId="{5FD63FEC-36A8-E242-AC37-18DE0BBB6DF9}" type="pres">
      <dgm:prSet presAssocID="{129E4BCF-3975-4411-9D95-CBE6D3F4E276}" presName="space" presStyleCnt="0"/>
      <dgm:spPr/>
    </dgm:pt>
    <dgm:pt modelId="{449C24BD-A033-8D43-B08C-9260E5964ADD}" type="pres">
      <dgm:prSet presAssocID="{6047A521-51CF-4765-BE59-F555D677B051}" presName="composite" presStyleCnt="0"/>
      <dgm:spPr/>
    </dgm:pt>
    <dgm:pt modelId="{216B15D6-8ADC-804F-B694-C5C812DBC257}" type="pres">
      <dgm:prSet presAssocID="{6047A521-51CF-4765-BE59-F555D677B051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2745A567-070E-4B41-B524-84EBD352565E}" type="pres">
      <dgm:prSet presAssocID="{6047A521-51CF-4765-BE59-F555D677B051}" presName="desTx" presStyleLbl="alignAccFollowNode1" presStyleIdx="1" presStyleCnt="4">
        <dgm:presLayoutVars>
          <dgm:bulletEnabled val="1"/>
        </dgm:presLayoutVars>
      </dgm:prSet>
      <dgm:spPr/>
    </dgm:pt>
    <dgm:pt modelId="{E2163E7C-1406-4A40-AD72-C8FE8E85FDFC}" type="pres">
      <dgm:prSet presAssocID="{BA17D24F-227A-45E9-8F18-094A15A48692}" presName="space" presStyleCnt="0"/>
      <dgm:spPr/>
    </dgm:pt>
    <dgm:pt modelId="{68CC3447-59EA-DA42-B8A6-E30E6DB88514}" type="pres">
      <dgm:prSet presAssocID="{F77F579A-49D8-4CB0-B575-D60EB30AF344}" presName="composite" presStyleCnt="0"/>
      <dgm:spPr/>
    </dgm:pt>
    <dgm:pt modelId="{1E1105C4-67E1-0142-965C-792AEFE8C391}" type="pres">
      <dgm:prSet presAssocID="{F77F579A-49D8-4CB0-B575-D60EB30AF344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D8EDC20C-11F4-2243-88E4-32EDA26E14B4}" type="pres">
      <dgm:prSet presAssocID="{F77F579A-49D8-4CB0-B575-D60EB30AF344}" presName="desTx" presStyleLbl="alignAccFollowNode1" presStyleIdx="2" presStyleCnt="4">
        <dgm:presLayoutVars>
          <dgm:bulletEnabled val="1"/>
        </dgm:presLayoutVars>
      </dgm:prSet>
      <dgm:spPr/>
    </dgm:pt>
    <dgm:pt modelId="{6764D20E-8DCE-8746-B1D7-F5413EA07229}" type="pres">
      <dgm:prSet presAssocID="{599C1ECD-8C58-4747-BE47-E8CC9999882C}" presName="space" presStyleCnt="0"/>
      <dgm:spPr/>
    </dgm:pt>
    <dgm:pt modelId="{D404CBE7-55E7-7742-B1E9-D9884E9FA774}" type="pres">
      <dgm:prSet presAssocID="{BAEEF28F-69E1-44F4-890B-51AB79EE68F5}" presName="composite" presStyleCnt="0"/>
      <dgm:spPr/>
    </dgm:pt>
    <dgm:pt modelId="{2F6FA72C-367A-9E46-8D4B-72FD5D7FD86D}" type="pres">
      <dgm:prSet presAssocID="{BAEEF28F-69E1-44F4-890B-51AB79EE68F5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B0821DE4-73C6-4341-8F37-4C3734B9DF36}" type="pres">
      <dgm:prSet presAssocID="{BAEEF28F-69E1-44F4-890B-51AB79EE68F5}" presName="desTx" presStyleLbl="alignAccFollowNode1" presStyleIdx="3" presStyleCnt="4" custLinFactNeighborY="317">
        <dgm:presLayoutVars>
          <dgm:bulletEnabled val="1"/>
        </dgm:presLayoutVars>
      </dgm:prSet>
      <dgm:spPr/>
    </dgm:pt>
  </dgm:ptLst>
  <dgm:cxnLst>
    <dgm:cxn modelId="{337FAD00-8079-40B0-8FC1-D6B0B01C1DF2}" srcId="{F8F954EB-8296-414A-B437-D9859309DB75}" destId="{BAEEF28F-69E1-44F4-890B-51AB79EE68F5}" srcOrd="3" destOrd="0" parTransId="{B0A00CE3-9D2F-4DEE-B2EC-4B397F19FE4F}" sibTransId="{3F74FFA8-6CDE-45BD-AA8B-5B88307B3FAE}"/>
    <dgm:cxn modelId="{BEE1790E-AC54-CC48-BC2E-5EDB74982ACF}" type="presOf" srcId="{BAC76979-4CDE-4F40-B274-EA860062FA0F}" destId="{2745A567-070E-4B41-B524-84EBD352565E}" srcOrd="0" destOrd="0" presId="urn:microsoft.com/office/officeart/2005/8/layout/hList1"/>
    <dgm:cxn modelId="{74A8011F-8133-4740-9269-174E4957DB8D}" srcId="{F77F579A-49D8-4CB0-B575-D60EB30AF344}" destId="{2A01675D-9B6C-C842-9AD1-08D5978BF173}" srcOrd="1" destOrd="0" parTransId="{69E261E8-7D22-034C-9970-91F7C488750F}" sibTransId="{213A5A5B-A797-704B-BD4A-33B666CFC7AB}"/>
    <dgm:cxn modelId="{F9536620-70F8-E043-B70C-2E26BA5F1F21}" type="presOf" srcId="{A92A8928-0830-478F-A98B-AAD3EEF6700F}" destId="{39A77940-6534-0E46-A4A2-E919D7BB5A14}" srcOrd="0" destOrd="0" presId="urn:microsoft.com/office/officeart/2005/8/layout/hList1"/>
    <dgm:cxn modelId="{EC70F629-ED18-4190-91D5-39C4FEE4E716}" srcId="{F8F954EB-8296-414A-B437-D9859309DB75}" destId="{BB718023-3A97-480D-978B-99375BD679A2}" srcOrd="0" destOrd="0" parTransId="{E288CCC7-E4F6-4988-8F0A-75BC4F7CBE69}" sibTransId="{129E4BCF-3975-4411-9D95-CBE6D3F4E276}"/>
    <dgm:cxn modelId="{3354413B-CDDA-5845-8C57-5DCC8D7B86CD}" srcId="{6047A521-51CF-4765-BE59-F555D677B051}" destId="{472B66C7-3692-4B42-8BDD-FCE013989377}" srcOrd="2" destOrd="0" parTransId="{49A7A470-E37E-5D42-A469-50396A078D5D}" sibTransId="{9DBD05CA-4634-F644-99EB-6F55617FC469}"/>
    <dgm:cxn modelId="{8A9CA63E-52E1-43A2-ACA0-13994C6EDB3B}" srcId="{F8F954EB-8296-414A-B437-D9859309DB75}" destId="{F77F579A-49D8-4CB0-B575-D60EB30AF344}" srcOrd="2" destOrd="0" parTransId="{C171D47C-7CA1-4261-8A9A-B92484F2C8FB}" sibTransId="{599C1ECD-8C58-4747-BE47-E8CC9999882C}"/>
    <dgm:cxn modelId="{69D0D467-5948-4A00-91CD-9F43DA789FC3}" srcId="{6047A521-51CF-4765-BE59-F555D677B051}" destId="{592E8371-1F14-4F8D-9997-3694AE73769F}" srcOrd="1" destOrd="0" parTransId="{698BC407-AE84-45BC-8008-AE52E6902806}" sibTransId="{33141600-64A5-44F6-80FF-D4EB8C3D3EE1}"/>
    <dgm:cxn modelId="{7FCFE447-8E04-A344-AF99-E6E38309B112}" type="presOf" srcId="{BAEEF28F-69E1-44F4-890B-51AB79EE68F5}" destId="{2F6FA72C-367A-9E46-8D4B-72FD5D7FD86D}" srcOrd="0" destOrd="0" presId="urn:microsoft.com/office/officeart/2005/8/layout/hList1"/>
    <dgm:cxn modelId="{94883569-44A9-434A-B5AF-D854615C2C99}" type="presOf" srcId="{EE56B7B7-E749-824D-B864-F52060DAE6F8}" destId="{39A77940-6534-0E46-A4A2-E919D7BB5A14}" srcOrd="0" destOrd="1" presId="urn:microsoft.com/office/officeart/2005/8/layout/hList1"/>
    <dgm:cxn modelId="{C99A864C-2147-3046-A293-231144DCD9A3}" type="presOf" srcId="{592E8371-1F14-4F8D-9997-3694AE73769F}" destId="{2745A567-070E-4B41-B524-84EBD352565E}" srcOrd="0" destOrd="1" presId="urn:microsoft.com/office/officeart/2005/8/layout/hList1"/>
    <dgm:cxn modelId="{D3A40854-D392-2147-A8B3-C49EFD8BC6BC}" type="presOf" srcId="{BB718023-3A97-480D-978B-99375BD679A2}" destId="{0212429D-F142-C94A-9EC2-0A2B5999CEF1}" srcOrd="0" destOrd="0" presId="urn:microsoft.com/office/officeart/2005/8/layout/hList1"/>
    <dgm:cxn modelId="{55526374-2AAE-C74D-99CB-6F11A2F4BF16}" srcId="{BB718023-3A97-480D-978B-99375BD679A2}" destId="{3CF37A74-5388-9B4A-82CB-575298C3A830}" srcOrd="2" destOrd="0" parTransId="{CB8406D5-6E45-D14E-A7F7-62BBEA7049B8}" sibTransId="{F8CE8F00-6CA1-F245-83AF-905B604CA6DD}"/>
    <dgm:cxn modelId="{67236656-91A0-484A-A74A-7771D75E18A4}" srcId="{BB718023-3A97-480D-978B-99375BD679A2}" destId="{EE56B7B7-E749-824D-B864-F52060DAE6F8}" srcOrd="1" destOrd="0" parTransId="{C0BE323F-A517-8F46-85C3-F998251130B3}" sibTransId="{F70D3686-AE76-204C-90B4-EA398FDD2A20}"/>
    <dgm:cxn modelId="{5F447478-E8BD-E045-B143-32CDA82F93AE}" type="presOf" srcId="{915CC957-CCF4-4B7F-A4BA-28B437DADDE8}" destId="{B0821DE4-73C6-4341-8F37-4C3734B9DF36}" srcOrd="0" destOrd="0" presId="urn:microsoft.com/office/officeart/2005/8/layout/hList1"/>
    <dgm:cxn modelId="{C6E8288C-8296-4A4F-90A9-F875468C0EAD}" srcId="{BAEEF28F-69E1-44F4-890B-51AB79EE68F5}" destId="{915CC957-CCF4-4B7F-A4BA-28B437DADDE8}" srcOrd="0" destOrd="0" parTransId="{0EC77A7A-B8E2-47B7-A9E6-AC9DF756FCE9}" sibTransId="{70385E82-1872-406F-8C88-64EE14945F20}"/>
    <dgm:cxn modelId="{C06C8993-28DD-744C-BCB2-DF114F8CA7F3}" type="presOf" srcId="{F8F954EB-8296-414A-B437-D9859309DB75}" destId="{19C2FE19-A150-CB4B-B2F4-FFAF35354864}" srcOrd="0" destOrd="0" presId="urn:microsoft.com/office/officeart/2005/8/layout/hList1"/>
    <dgm:cxn modelId="{A41399AB-D7C6-4645-A59A-CB44D505E62E}" type="presOf" srcId="{E9E4C397-B546-8E42-9D7A-72A6D5B3AF2C}" destId="{D8EDC20C-11F4-2243-88E4-32EDA26E14B4}" srcOrd="0" destOrd="2" presId="urn:microsoft.com/office/officeart/2005/8/layout/hList1"/>
    <dgm:cxn modelId="{52DB46AC-EBBC-8548-9729-ADF9DF870BFC}" type="presOf" srcId="{F77F579A-49D8-4CB0-B575-D60EB30AF344}" destId="{1E1105C4-67E1-0142-965C-792AEFE8C391}" srcOrd="0" destOrd="0" presId="urn:microsoft.com/office/officeart/2005/8/layout/hList1"/>
    <dgm:cxn modelId="{8B222CB7-75B2-C54B-A832-CD59A8A56D53}" type="presOf" srcId="{93DD04CA-A622-4876-B350-5DC13A367A41}" destId="{D8EDC20C-11F4-2243-88E4-32EDA26E14B4}" srcOrd="0" destOrd="0" presId="urn:microsoft.com/office/officeart/2005/8/layout/hList1"/>
    <dgm:cxn modelId="{381034BE-39EC-4E23-9333-DBAF917239DE}" srcId="{BB718023-3A97-480D-978B-99375BD679A2}" destId="{A92A8928-0830-478F-A98B-AAD3EEF6700F}" srcOrd="0" destOrd="0" parTransId="{013F29B3-ECA1-42FB-965B-16DB817B917E}" sibTransId="{9180DA66-4139-4411-9EB0-185D0F907F77}"/>
    <dgm:cxn modelId="{AC21D6CC-0AE9-BE44-8228-2C477235F960}" type="presOf" srcId="{2A01675D-9B6C-C842-9AD1-08D5978BF173}" destId="{D8EDC20C-11F4-2243-88E4-32EDA26E14B4}" srcOrd="0" destOrd="1" presId="urn:microsoft.com/office/officeart/2005/8/layout/hList1"/>
    <dgm:cxn modelId="{1A2AADD3-E3B5-6149-AA00-6F9012946523}" srcId="{F77F579A-49D8-4CB0-B575-D60EB30AF344}" destId="{E9E4C397-B546-8E42-9D7A-72A6D5B3AF2C}" srcOrd="2" destOrd="0" parTransId="{0C3D80BE-6BC1-8841-9E17-FCF546A42BC9}" sibTransId="{8F032824-E31B-9044-88D0-B8DC654F4AC0}"/>
    <dgm:cxn modelId="{BBAFB7E9-D45E-E24A-826F-3BC705C8619A}" type="presOf" srcId="{6047A521-51CF-4765-BE59-F555D677B051}" destId="{216B15D6-8ADC-804F-B694-C5C812DBC257}" srcOrd="0" destOrd="0" presId="urn:microsoft.com/office/officeart/2005/8/layout/hList1"/>
    <dgm:cxn modelId="{BAC3D8E9-07AE-1D46-963E-8F246909E4B9}" type="presOf" srcId="{472B66C7-3692-4B42-8BDD-FCE013989377}" destId="{2745A567-070E-4B41-B524-84EBD352565E}" srcOrd="0" destOrd="2" presId="urn:microsoft.com/office/officeart/2005/8/layout/hList1"/>
    <dgm:cxn modelId="{1CC1ECE9-F751-41DC-AFD3-148D729438DF}" srcId="{6047A521-51CF-4765-BE59-F555D677B051}" destId="{BAC76979-4CDE-4F40-B274-EA860062FA0F}" srcOrd="0" destOrd="0" parTransId="{63B882FF-FF7A-4E5D-A953-DD6F5387C2EA}" sibTransId="{B7B7E9DE-7EB8-4BBE-978A-BBA0E3E90369}"/>
    <dgm:cxn modelId="{2BC8E3F2-263B-304A-ADC4-2CA4B035A444}" type="presOf" srcId="{3CF37A74-5388-9B4A-82CB-575298C3A830}" destId="{39A77940-6534-0E46-A4A2-E919D7BB5A14}" srcOrd="0" destOrd="2" presId="urn:microsoft.com/office/officeart/2005/8/layout/hList1"/>
    <dgm:cxn modelId="{7F5A55F3-0BAC-48D9-84AC-E83093214AB9}" srcId="{F8F954EB-8296-414A-B437-D9859309DB75}" destId="{6047A521-51CF-4765-BE59-F555D677B051}" srcOrd="1" destOrd="0" parTransId="{264647C7-C87F-48F3-8850-CEA33F3D557E}" sibTransId="{BA17D24F-227A-45E9-8F18-094A15A48692}"/>
    <dgm:cxn modelId="{D21472FC-5530-4372-BFFF-D4F5863A198D}" srcId="{F77F579A-49D8-4CB0-B575-D60EB30AF344}" destId="{93DD04CA-A622-4876-B350-5DC13A367A41}" srcOrd="0" destOrd="0" parTransId="{A7529567-E122-44A5-98CB-146CFD9C128B}" sibTransId="{5178012E-63FB-4C54-AE28-98A49659405B}"/>
    <dgm:cxn modelId="{3FC0B942-0CAB-F140-8D13-0202EF568923}" type="presParOf" srcId="{19C2FE19-A150-CB4B-B2F4-FFAF35354864}" destId="{33141685-123B-FE40-900D-16883E8C6EFE}" srcOrd="0" destOrd="0" presId="urn:microsoft.com/office/officeart/2005/8/layout/hList1"/>
    <dgm:cxn modelId="{6506D140-234C-2B47-9609-0D0F089404C9}" type="presParOf" srcId="{33141685-123B-FE40-900D-16883E8C6EFE}" destId="{0212429D-F142-C94A-9EC2-0A2B5999CEF1}" srcOrd="0" destOrd="0" presId="urn:microsoft.com/office/officeart/2005/8/layout/hList1"/>
    <dgm:cxn modelId="{CC06E371-44D2-B049-B457-64C3503036F1}" type="presParOf" srcId="{33141685-123B-FE40-900D-16883E8C6EFE}" destId="{39A77940-6534-0E46-A4A2-E919D7BB5A14}" srcOrd="1" destOrd="0" presId="urn:microsoft.com/office/officeart/2005/8/layout/hList1"/>
    <dgm:cxn modelId="{6F433878-3C2B-F340-99D3-D66598DAE074}" type="presParOf" srcId="{19C2FE19-A150-CB4B-B2F4-FFAF35354864}" destId="{5FD63FEC-36A8-E242-AC37-18DE0BBB6DF9}" srcOrd="1" destOrd="0" presId="urn:microsoft.com/office/officeart/2005/8/layout/hList1"/>
    <dgm:cxn modelId="{2B279E26-2194-F148-9D2B-4FAC04E3A163}" type="presParOf" srcId="{19C2FE19-A150-CB4B-B2F4-FFAF35354864}" destId="{449C24BD-A033-8D43-B08C-9260E5964ADD}" srcOrd="2" destOrd="0" presId="urn:microsoft.com/office/officeart/2005/8/layout/hList1"/>
    <dgm:cxn modelId="{3F69D69B-FF7E-6844-9DAD-9AE8E3E87A04}" type="presParOf" srcId="{449C24BD-A033-8D43-B08C-9260E5964ADD}" destId="{216B15D6-8ADC-804F-B694-C5C812DBC257}" srcOrd="0" destOrd="0" presId="urn:microsoft.com/office/officeart/2005/8/layout/hList1"/>
    <dgm:cxn modelId="{E42919CB-1A53-8E4D-B306-45E25138DC2E}" type="presParOf" srcId="{449C24BD-A033-8D43-B08C-9260E5964ADD}" destId="{2745A567-070E-4B41-B524-84EBD352565E}" srcOrd="1" destOrd="0" presId="urn:microsoft.com/office/officeart/2005/8/layout/hList1"/>
    <dgm:cxn modelId="{DCB8DF5E-F131-1545-BB0D-1535D6AB50D3}" type="presParOf" srcId="{19C2FE19-A150-CB4B-B2F4-FFAF35354864}" destId="{E2163E7C-1406-4A40-AD72-C8FE8E85FDFC}" srcOrd="3" destOrd="0" presId="urn:microsoft.com/office/officeart/2005/8/layout/hList1"/>
    <dgm:cxn modelId="{630C8E14-14D9-F646-87BE-F3C3439D85FB}" type="presParOf" srcId="{19C2FE19-A150-CB4B-B2F4-FFAF35354864}" destId="{68CC3447-59EA-DA42-B8A6-E30E6DB88514}" srcOrd="4" destOrd="0" presId="urn:microsoft.com/office/officeart/2005/8/layout/hList1"/>
    <dgm:cxn modelId="{04A3FF26-2CEC-5A43-8B4C-3718730ABE9D}" type="presParOf" srcId="{68CC3447-59EA-DA42-B8A6-E30E6DB88514}" destId="{1E1105C4-67E1-0142-965C-792AEFE8C391}" srcOrd="0" destOrd="0" presId="urn:microsoft.com/office/officeart/2005/8/layout/hList1"/>
    <dgm:cxn modelId="{E1FAE30D-AAB7-C34F-A571-233E5312D771}" type="presParOf" srcId="{68CC3447-59EA-DA42-B8A6-E30E6DB88514}" destId="{D8EDC20C-11F4-2243-88E4-32EDA26E14B4}" srcOrd="1" destOrd="0" presId="urn:microsoft.com/office/officeart/2005/8/layout/hList1"/>
    <dgm:cxn modelId="{27D20789-B4CC-934D-97B0-66522E1095D1}" type="presParOf" srcId="{19C2FE19-A150-CB4B-B2F4-FFAF35354864}" destId="{6764D20E-8DCE-8746-B1D7-F5413EA07229}" srcOrd="5" destOrd="0" presId="urn:microsoft.com/office/officeart/2005/8/layout/hList1"/>
    <dgm:cxn modelId="{D09B2E37-8A1B-0245-BC7D-9D492D2E0517}" type="presParOf" srcId="{19C2FE19-A150-CB4B-B2F4-FFAF35354864}" destId="{D404CBE7-55E7-7742-B1E9-D9884E9FA774}" srcOrd="6" destOrd="0" presId="urn:microsoft.com/office/officeart/2005/8/layout/hList1"/>
    <dgm:cxn modelId="{CC6E4459-F74D-8841-9E91-797C3525916C}" type="presParOf" srcId="{D404CBE7-55E7-7742-B1E9-D9884E9FA774}" destId="{2F6FA72C-367A-9E46-8D4B-72FD5D7FD86D}" srcOrd="0" destOrd="0" presId="urn:microsoft.com/office/officeart/2005/8/layout/hList1"/>
    <dgm:cxn modelId="{0E3A1883-491C-5740-9C33-C9BC820F0AED}" type="presParOf" srcId="{D404CBE7-55E7-7742-B1E9-D9884E9FA774}" destId="{B0821DE4-73C6-4341-8F37-4C3734B9DF3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8F954EB-8296-414A-B437-D9859309DB75}" type="doc">
      <dgm:prSet loTypeId="urn:microsoft.com/office/officeart/2005/8/layout/h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09144652-D7AC-49BE-88AB-6F975126761F}">
      <dgm:prSet custT="1"/>
      <dgm:spPr/>
      <dgm:t>
        <a:bodyPr/>
        <a:lstStyle/>
        <a:p>
          <a:r>
            <a:rPr lang="es-ES" sz="1600" b="1"/>
            <a:t>Discapacidad múltiple.</a:t>
          </a:r>
          <a:r>
            <a:rPr lang="es-ES" sz="1600"/>
            <a:t> </a:t>
          </a:r>
          <a:endParaRPr lang="en-US" sz="1600" dirty="0"/>
        </a:p>
      </dgm:t>
    </dgm:pt>
    <dgm:pt modelId="{EB113D15-C669-45B0-85C9-8D67D6665CD2}" type="parTrans" cxnId="{F429D82E-B036-4D8F-B04D-663119A78195}">
      <dgm:prSet/>
      <dgm:spPr/>
      <dgm:t>
        <a:bodyPr/>
        <a:lstStyle/>
        <a:p>
          <a:endParaRPr lang="en-US"/>
        </a:p>
      </dgm:t>
    </dgm:pt>
    <dgm:pt modelId="{C8B5605C-621E-4147-BD2E-A9959081307F}" type="sibTrans" cxnId="{F429D82E-B036-4D8F-B04D-663119A78195}">
      <dgm:prSet/>
      <dgm:spPr/>
      <dgm:t>
        <a:bodyPr/>
        <a:lstStyle/>
        <a:p>
          <a:endParaRPr lang="en-US"/>
        </a:p>
      </dgm:t>
    </dgm:pt>
    <dgm:pt modelId="{C0BB3B93-DB81-4867-BA45-D96B5F06595F}">
      <dgm:prSet custT="1"/>
      <dgm:spPr/>
      <dgm:t>
        <a:bodyPr/>
        <a:lstStyle/>
        <a:p>
          <a:r>
            <a:rPr lang="es-ES" sz="1600" dirty="0"/>
            <a:t>Es la presencia de dos o más discapacidades sensorial, intelectual, mental y/o motriz o física.</a:t>
          </a:r>
          <a:endParaRPr lang="en-US" sz="1600" dirty="0"/>
        </a:p>
      </dgm:t>
    </dgm:pt>
    <dgm:pt modelId="{D9E75A84-C52A-41FB-AFB5-3203022656D7}" type="parTrans" cxnId="{891EC637-BAF4-48CD-955A-8798F8523F4F}">
      <dgm:prSet/>
      <dgm:spPr/>
      <dgm:t>
        <a:bodyPr/>
        <a:lstStyle/>
        <a:p>
          <a:endParaRPr lang="en-US"/>
        </a:p>
      </dgm:t>
    </dgm:pt>
    <dgm:pt modelId="{DB436603-4F81-46D7-A6C5-6B51FC5AB251}" type="sibTrans" cxnId="{891EC637-BAF4-48CD-955A-8798F8523F4F}">
      <dgm:prSet/>
      <dgm:spPr/>
      <dgm:t>
        <a:bodyPr/>
        <a:lstStyle/>
        <a:p>
          <a:endParaRPr lang="en-US"/>
        </a:p>
      </dgm:t>
    </dgm:pt>
    <dgm:pt modelId="{19C2FE19-A150-CB4B-B2F4-FFAF35354864}" type="pres">
      <dgm:prSet presAssocID="{F8F954EB-8296-414A-B437-D9859309DB75}" presName="Name0" presStyleCnt="0">
        <dgm:presLayoutVars>
          <dgm:dir/>
          <dgm:animLvl val="lvl"/>
          <dgm:resizeHandles val="exact"/>
        </dgm:presLayoutVars>
      </dgm:prSet>
      <dgm:spPr/>
    </dgm:pt>
    <dgm:pt modelId="{3DDD7E1E-0A8E-4A43-85F3-AB42F40FC687}" type="pres">
      <dgm:prSet presAssocID="{09144652-D7AC-49BE-88AB-6F975126761F}" presName="composite" presStyleCnt="0"/>
      <dgm:spPr/>
    </dgm:pt>
    <dgm:pt modelId="{9FE8CFFE-A7C9-C043-A34E-1C78E09003A1}" type="pres">
      <dgm:prSet presAssocID="{09144652-D7AC-49BE-88AB-6F975126761F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C7B55442-24DE-5E4E-94AF-D8575B144E0C}" type="pres">
      <dgm:prSet presAssocID="{09144652-D7AC-49BE-88AB-6F975126761F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C4E16727-0576-6549-8223-1B4385403A92}" type="presOf" srcId="{09144652-D7AC-49BE-88AB-6F975126761F}" destId="{9FE8CFFE-A7C9-C043-A34E-1C78E09003A1}" srcOrd="0" destOrd="0" presId="urn:microsoft.com/office/officeart/2005/8/layout/hList1"/>
    <dgm:cxn modelId="{F429D82E-B036-4D8F-B04D-663119A78195}" srcId="{F8F954EB-8296-414A-B437-D9859309DB75}" destId="{09144652-D7AC-49BE-88AB-6F975126761F}" srcOrd="0" destOrd="0" parTransId="{EB113D15-C669-45B0-85C9-8D67D6665CD2}" sibTransId="{C8B5605C-621E-4147-BD2E-A9959081307F}"/>
    <dgm:cxn modelId="{891EC637-BAF4-48CD-955A-8798F8523F4F}" srcId="{09144652-D7AC-49BE-88AB-6F975126761F}" destId="{C0BB3B93-DB81-4867-BA45-D96B5F06595F}" srcOrd="0" destOrd="0" parTransId="{D9E75A84-C52A-41FB-AFB5-3203022656D7}" sibTransId="{DB436603-4F81-46D7-A6C5-6B51FC5AB251}"/>
    <dgm:cxn modelId="{C06C8993-28DD-744C-BCB2-DF114F8CA7F3}" type="presOf" srcId="{F8F954EB-8296-414A-B437-D9859309DB75}" destId="{19C2FE19-A150-CB4B-B2F4-FFAF35354864}" srcOrd="0" destOrd="0" presId="urn:microsoft.com/office/officeart/2005/8/layout/hList1"/>
    <dgm:cxn modelId="{DB52DFFF-6E4B-444D-99D4-EF959B47F8A2}" type="presOf" srcId="{C0BB3B93-DB81-4867-BA45-D96B5F06595F}" destId="{C7B55442-24DE-5E4E-94AF-D8575B144E0C}" srcOrd="0" destOrd="0" presId="urn:microsoft.com/office/officeart/2005/8/layout/hList1"/>
    <dgm:cxn modelId="{ABA2865A-B7EB-8741-B574-7753889CBDE1}" type="presParOf" srcId="{19C2FE19-A150-CB4B-B2F4-FFAF35354864}" destId="{3DDD7E1E-0A8E-4A43-85F3-AB42F40FC687}" srcOrd="0" destOrd="0" presId="urn:microsoft.com/office/officeart/2005/8/layout/hList1"/>
    <dgm:cxn modelId="{3CB56108-22DC-5940-98F8-BC2A7B64EA2F}" type="presParOf" srcId="{3DDD7E1E-0A8E-4A43-85F3-AB42F40FC687}" destId="{9FE8CFFE-A7C9-C043-A34E-1C78E09003A1}" srcOrd="0" destOrd="0" presId="urn:microsoft.com/office/officeart/2005/8/layout/hList1"/>
    <dgm:cxn modelId="{4CD4791D-5B45-6E46-977B-3A73F9383E38}" type="presParOf" srcId="{3DDD7E1E-0A8E-4A43-85F3-AB42F40FC687}" destId="{C7B55442-24DE-5E4E-94AF-D8575B144E0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EA3A78-69C5-954B-8CA5-BF64186101CF}" type="doc">
      <dgm:prSet loTypeId="urn:microsoft.com/office/officeart/2005/8/layout/hProcess4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518C4994-B9B1-6542-AEF0-24D35CE9ED9C}">
      <dgm:prSet phldrT="[Texto]"/>
      <dgm:spPr/>
      <dgm:t>
        <a:bodyPr/>
        <a:lstStyle/>
        <a:p>
          <a:r>
            <a:rPr lang="es-ES" dirty="0"/>
            <a:t>Persona</a:t>
          </a:r>
        </a:p>
      </dgm:t>
    </dgm:pt>
    <dgm:pt modelId="{08043AEA-228F-CE4A-AE40-59526EF6BE59}" type="parTrans" cxnId="{BB6B2660-53E9-1C4E-BF8D-BEB7F7677425}">
      <dgm:prSet/>
      <dgm:spPr/>
      <dgm:t>
        <a:bodyPr/>
        <a:lstStyle/>
        <a:p>
          <a:endParaRPr lang="es-ES"/>
        </a:p>
      </dgm:t>
    </dgm:pt>
    <dgm:pt modelId="{83AA909F-D158-AD47-A039-BE6CB71C771E}" type="sibTrans" cxnId="{BB6B2660-53E9-1C4E-BF8D-BEB7F7677425}">
      <dgm:prSet/>
      <dgm:spPr/>
      <dgm:t>
        <a:bodyPr/>
        <a:lstStyle/>
        <a:p>
          <a:endParaRPr lang="es-ES"/>
        </a:p>
      </dgm:t>
    </dgm:pt>
    <dgm:pt modelId="{F242DBB6-87B4-8B47-9952-C59AD4B34D96}">
      <dgm:prSet phldrT="[Texto]"/>
      <dgm:spPr/>
      <dgm:t>
        <a:bodyPr/>
        <a:lstStyle/>
        <a:p>
          <a:r>
            <a:rPr lang="es-ES" dirty="0"/>
            <a:t>Ambiente</a:t>
          </a:r>
        </a:p>
      </dgm:t>
    </dgm:pt>
    <dgm:pt modelId="{51D95220-2212-B04C-A349-997283001485}" type="parTrans" cxnId="{4F39ABF7-A935-E443-8067-C0546C285CDE}">
      <dgm:prSet/>
      <dgm:spPr/>
      <dgm:t>
        <a:bodyPr/>
        <a:lstStyle/>
        <a:p>
          <a:endParaRPr lang="es-ES"/>
        </a:p>
      </dgm:t>
    </dgm:pt>
    <dgm:pt modelId="{D72EF35F-4238-0C41-AF6E-13A6B73AE910}" type="sibTrans" cxnId="{4F39ABF7-A935-E443-8067-C0546C285CDE}">
      <dgm:prSet/>
      <dgm:spPr/>
      <dgm:t>
        <a:bodyPr/>
        <a:lstStyle/>
        <a:p>
          <a:endParaRPr lang="es-ES"/>
        </a:p>
      </dgm:t>
    </dgm:pt>
    <dgm:pt modelId="{742A0649-CA13-DA4B-A525-58D00579B5F0}">
      <dgm:prSet phldrT="[Texto]"/>
      <dgm:spPr/>
      <dgm:t>
        <a:bodyPr/>
        <a:lstStyle/>
        <a:p>
          <a:r>
            <a:rPr lang="es-ES" dirty="0"/>
            <a:t>Resultado</a:t>
          </a:r>
        </a:p>
      </dgm:t>
    </dgm:pt>
    <dgm:pt modelId="{7BFC35C4-E3D4-4C4A-9C3F-461C373B3EFE}" type="parTrans" cxnId="{E29E5C97-B410-2F42-8EA7-5C87DEE47C9D}">
      <dgm:prSet/>
      <dgm:spPr/>
      <dgm:t>
        <a:bodyPr/>
        <a:lstStyle/>
        <a:p>
          <a:endParaRPr lang="es-ES"/>
        </a:p>
      </dgm:t>
    </dgm:pt>
    <dgm:pt modelId="{CF44143C-F713-1A45-84B6-C21489434F1A}" type="sibTrans" cxnId="{E29E5C97-B410-2F42-8EA7-5C87DEE47C9D}">
      <dgm:prSet/>
      <dgm:spPr/>
      <dgm:t>
        <a:bodyPr/>
        <a:lstStyle/>
        <a:p>
          <a:endParaRPr lang="es-ES"/>
        </a:p>
      </dgm:t>
    </dgm:pt>
    <dgm:pt modelId="{A7981B70-198D-464B-A0E2-6BD13D001076}">
      <dgm:prSet phldrT="[Texto]" custT="1"/>
      <dgm:spPr/>
      <dgm:t>
        <a:bodyPr/>
        <a:lstStyle/>
        <a:p>
          <a:r>
            <a:rPr lang="es-ES" sz="1600" dirty="0"/>
            <a:t>Barreras físicas (poca accesibilidad)</a:t>
          </a:r>
        </a:p>
      </dgm:t>
    </dgm:pt>
    <dgm:pt modelId="{8B2C8402-A5CA-384B-86A6-D943AADA56F5}" type="parTrans" cxnId="{C1F61B88-6B23-924C-B16F-AD92D5B0FD10}">
      <dgm:prSet/>
      <dgm:spPr/>
      <dgm:t>
        <a:bodyPr/>
        <a:lstStyle/>
        <a:p>
          <a:endParaRPr lang="es-ES"/>
        </a:p>
      </dgm:t>
    </dgm:pt>
    <dgm:pt modelId="{19D970D9-2566-944D-99C5-DDC2145214CD}" type="sibTrans" cxnId="{C1F61B88-6B23-924C-B16F-AD92D5B0FD10}">
      <dgm:prSet/>
      <dgm:spPr/>
      <dgm:t>
        <a:bodyPr/>
        <a:lstStyle/>
        <a:p>
          <a:endParaRPr lang="es-ES"/>
        </a:p>
      </dgm:t>
    </dgm:pt>
    <dgm:pt modelId="{D3633D51-061C-0644-9035-0CBD14BB2193}">
      <dgm:prSet phldrT="[Texto]" custT="1"/>
      <dgm:spPr/>
      <dgm:t>
        <a:bodyPr/>
        <a:lstStyle/>
        <a:p>
          <a:r>
            <a:rPr lang="es-ES" sz="1600" dirty="0"/>
            <a:t>Prejuicios</a:t>
          </a:r>
        </a:p>
      </dgm:t>
    </dgm:pt>
    <dgm:pt modelId="{80FCAA11-50A9-0747-B8B0-107821A6A219}" type="parTrans" cxnId="{B4BBA8D1-7C59-8546-B76B-F43B10371A87}">
      <dgm:prSet/>
      <dgm:spPr/>
      <dgm:t>
        <a:bodyPr/>
        <a:lstStyle/>
        <a:p>
          <a:endParaRPr lang="es-ES"/>
        </a:p>
      </dgm:t>
    </dgm:pt>
    <dgm:pt modelId="{2884BB9C-6565-8344-A15E-6B77E71B14A6}" type="sibTrans" cxnId="{B4BBA8D1-7C59-8546-B76B-F43B10371A87}">
      <dgm:prSet/>
      <dgm:spPr/>
      <dgm:t>
        <a:bodyPr/>
        <a:lstStyle/>
        <a:p>
          <a:endParaRPr lang="es-ES"/>
        </a:p>
      </dgm:t>
    </dgm:pt>
    <dgm:pt modelId="{05A60A9C-F916-564A-9566-30DC9E8B9917}">
      <dgm:prSet phldrT="[Texto]" custT="1"/>
      <dgm:spPr/>
      <dgm:t>
        <a:bodyPr/>
        <a:lstStyle/>
        <a:p>
          <a:r>
            <a:rPr lang="es-ES" sz="1600" dirty="0"/>
            <a:t>Falta de apoyos</a:t>
          </a:r>
        </a:p>
      </dgm:t>
    </dgm:pt>
    <dgm:pt modelId="{481C20FB-5463-1F4C-A570-6E17378CB822}" type="parTrans" cxnId="{A2F8FEB7-081E-D64B-A2D8-DCA3C1B2732B}">
      <dgm:prSet/>
      <dgm:spPr/>
      <dgm:t>
        <a:bodyPr/>
        <a:lstStyle/>
        <a:p>
          <a:endParaRPr lang="es-ES"/>
        </a:p>
      </dgm:t>
    </dgm:pt>
    <dgm:pt modelId="{364171A9-52D5-0144-8A14-DA83D28984B6}" type="sibTrans" cxnId="{A2F8FEB7-081E-D64B-A2D8-DCA3C1B2732B}">
      <dgm:prSet/>
      <dgm:spPr/>
      <dgm:t>
        <a:bodyPr/>
        <a:lstStyle/>
        <a:p>
          <a:endParaRPr lang="es-ES"/>
        </a:p>
      </dgm:t>
    </dgm:pt>
    <dgm:pt modelId="{0F2E49A6-5929-BD45-B57C-108E6370F431}">
      <dgm:prSet phldrT="[Texto]" custT="1"/>
      <dgm:spPr/>
      <dgm:t>
        <a:bodyPr/>
        <a:lstStyle/>
        <a:p>
          <a:r>
            <a:rPr lang="es-ES" sz="1800" dirty="0"/>
            <a:t>Características individuales</a:t>
          </a:r>
        </a:p>
      </dgm:t>
    </dgm:pt>
    <dgm:pt modelId="{D4EBF145-D27F-7540-B3AB-B13B55359E9C}" type="parTrans" cxnId="{F26D6548-7C41-0648-BC33-E44A9480D7F4}">
      <dgm:prSet/>
      <dgm:spPr/>
      <dgm:t>
        <a:bodyPr/>
        <a:lstStyle/>
        <a:p>
          <a:endParaRPr lang="es-ES"/>
        </a:p>
      </dgm:t>
    </dgm:pt>
    <dgm:pt modelId="{DFF24143-1D46-BE48-A19B-DAC5EE9335D1}" type="sibTrans" cxnId="{F26D6548-7C41-0648-BC33-E44A9480D7F4}">
      <dgm:prSet/>
      <dgm:spPr/>
      <dgm:t>
        <a:bodyPr/>
        <a:lstStyle/>
        <a:p>
          <a:endParaRPr lang="es-ES"/>
        </a:p>
      </dgm:t>
    </dgm:pt>
    <dgm:pt modelId="{51C83A74-FD35-C848-B1E1-5D9A67D1C8D9}">
      <dgm:prSet phldrT="[Texto]" custT="1"/>
      <dgm:spPr/>
      <dgm:t>
        <a:bodyPr/>
        <a:lstStyle/>
        <a:p>
          <a:r>
            <a:rPr lang="es-ES" sz="1800" dirty="0"/>
            <a:t>Diagnóstico </a:t>
          </a:r>
        </a:p>
      </dgm:t>
    </dgm:pt>
    <dgm:pt modelId="{E6E0CFCA-6BA8-C74E-BF3C-45488245261D}" type="parTrans" cxnId="{7E6AD16F-92B3-2541-BA48-C4A29EF5561E}">
      <dgm:prSet/>
      <dgm:spPr/>
      <dgm:t>
        <a:bodyPr/>
        <a:lstStyle/>
        <a:p>
          <a:endParaRPr lang="es-ES"/>
        </a:p>
      </dgm:t>
    </dgm:pt>
    <dgm:pt modelId="{31060B5C-058B-C44B-8ADB-13100FFB019F}" type="sibTrans" cxnId="{7E6AD16F-92B3-2541-BA48-C4A29EF5561E}">
      <dgm:prSet/>
      <dgm:spPr/>
      <dgm:t>
        <a:bodyPr/>
        <a:lstStyle/>
        <a:p>
          <a:endParaRPr lang="es-ES"/>
        </a:p>
      </dgm:t>
    </dgm:pt>
    <dgm:pt modelId="{09361E22-BC23-E44D-947C-85F918CB80C7}">
      <dgm:prSet phldrT="[Texto]" custT="1"/>
      <dgm:spPr/>
      <dgm:t>
        <a:bodyPr/>
        <a:lstStyle/>
        <a:p>
          <a:r>
            <a:rPr lang="es-ES" sz="1600" dirty="0"/>
            <a:t>Nivel de participación e </a:t>
          </a:r>
          <a:r>
            <a:rPr lang="es-ES" sz="1600" b="1" dirty="0"/>
            <a:t>inclusión</a:t>
          </a:r>
          <a:r>
            <a:rPr lang="es-ES" sz="1600" dirty="0"/>
            <a:t> en la sociedad</a:t>
          </a:r>
        </a:p>
      </dgm:t>
    </dgm:pt>
    <dgm:pt modelId="{3E18A4B5-BE27-1243-93A5-CA6EFFACA457}" type="parTrans" cxnId="{26DC17E9-86ED-AB40-89DC-CE0D0E01920D}">
      <dgm:prSet/>
      <dgm:spPr/>
      <dgm:t>
        <a:bodyPr/>
        <a:lstStyle/>
        <a:p>
          <a:endParaRPr lang="es-ES"/>
        </a:p>
      </dgm:t>
    </dgm:pt>
    <dgm:pt modelId="{F27B5B84-9BAE-B147-8FEF-62CB9571D61F}" type="sibTrans" cxnId="{26DC17E9-86ED-AB40-89DC-CE0D0E01920D}">
      <dgm:prSet/>
      <dgm:spPr/>
      <dgm:t>
        <a:bodyPr/>
        <a:lstStyle/>
        <a:p>
          <a:endParaRPr lang="es-ES"/>
        </a:p>
      </dgm:t>
    </dgm:pt>
    <dgm:pt modelId="{F6F55A4A-F9B5-5941-8BCA-E11BD9FCD0AE}" type="pres">
      <dgm:prSet presAssocID="{BFEA3A78-69C5-954B-8CA5-BF64186101CF}" presName="Name0" presStyleCnt="0">
        <dgm:presLayoutVars>
          <dgm:dir/>
          <dgm:animLvl val="lvl"/>
          <dgm:resizeHandles val="exact"/>
        </dgm:presLayoutVars>
      </dgm:prSet>
      <dgm:spPr/>
    </dgm:pt>
    <dgm:pt modelId="{07C0D895-FF57-2544-B63A-11BA1F490CE2}" type="pres">
      <dgm:prSet presAssocID="{BFEA3A78-69C5-954B-8CA5-BF64186101CF}" presName="tSp" presStyleCnt="0"/>
      <dgm:spPr/>
    </dgm:pt>
    <dgm:pt modelId="{A90AD94F-200C-2746-9E30-E598FB17C774}" type="pres">
      <dgm:prSet presAssocID="{BFEA3A78-69C5-954B-8CA5-BF64186101CF}" presName="bSp" presStyleCnt="0"/>
      <dgm:spPr/>
    </dgm:pt>
    <dgm:pt modelId="{30078C33-BA44-D844-9214-478E65C7625D}" type="pres">
      <dgm:prSet presAssocID="{BFEA3A78-69C5-954B-8CA5-BF64186101CF}" presName="process" presStyleCnt="0"/>
      <dgm:spPr/>
    </dgm:pt>
    <dgm:pt modelId="{3DC79D41-32BA-5744-8305-C0D41B6D3B4F}" type="pres">
      <dgm:prSet presAssocID="{518C4994-B9B1-6542-AEF0-24D35CE9ED9C}" presName="composite1" presStyleCnt="0"/>
      <dgm:spPr/>
    </dgm:pt>
    <dgm:pt modelId="{86E6E031-4E17-804A-9155-24111058C0CE}" type="pres">
      <dgm:prSet presAssocID="{518C4994-B9B1-6542-AEF0-24D35CE9ED9C}" presName="dummyNode1" presStyleLbl="node1" presStyleIdx="0" presStyleCnt="3"/>
      <dgm:spPr/>
    </dgm:pt>
    <dgm:pt modelId="{D98F6F4D-8903-8D4F-8757-242BD6DBE47B}" type="pres">
      <dgm:prSet presAssocID="{518C4994-B9B1-6542-AEF0-24D35CE9ED9C}" presName="childNode1" presStyleLbl="bgAcc1" presStyleIdx="0" presStyleCnt="3" custScaleX="123436">
        <dgm:presLayoutVars>
          <dgm:bulletEnabled val="1"/>
        </dgm:presLayoutVars>
      </dgm:prSet>
      <dgm:spPr/>
    </dgm:pt>
    <dgm:pt modelId="{26DA90E6-8B21-4A45-ADEB-FE354023816D}" type="pres">
      <dgm:prSet presAssocID="{518C4994-B9B1-6542-AEF0-24D35CE9ED9C}" presName="childNode1tx" presStyleLbl="bgAcc1" presStyleIdx="0" presStyleCnt="3">
        <dgm:presLayoutVars>
          <dgm:bulletEnabled val="1"/>
        </dgm:presLayoutVars>
      </dgm:prSet>
      <dgm:spPr/>
    </dgm:pt>
    <dgm:pt modelId="{05093CE0-3BED-754F-B9F2-ACBA29ACE0F2}" type="pres">
      <dgm:prSet presAssocID="{518C4994-B9B1-6542-AEF0-24D35CE9ED9C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75DD06C7-CAC8-1349-AE79-41646E539AD9}" type="pres">
      <dgm:prSet presAssocID="{518C4994-B9B1-6542-AEF0-24D35CE9ED9C}" presName="connSite1" presStyleCnt="0"/>
      <dgm:spPr/>
    </dgm:pt>
    <dgm:pt modelId="{C86742E4-DBB0-A242-922B-F44F142AE6CD}" type="pres">
      <dgm:prSet presAssocID="{83AA909F-D158-AD47-A039-BE6CB71C771E}" presName="Name9" presStyleLbl="sibTrans2D1" presStyleIdx="0" presStyleCnt="2"/>
      <dgm:spPr/>
    </dgm:pt>
    <dgm:pt modelId="{9A6F1F41-B650-844E-8BB3-D471D6674260}" type="pres">
      <dgm:prSet presAssocID="{F242DBB6-87B4-8B47-9952-C59AD4B34D96}" presName="composite2" presStyleCnt="0"/>
      <dgm:spPr/>
    </dgm:pt>
    <dgm:pt modelId="{89DCFDD6-2C22-2648-9FAB-A417AF8FA650}" type="pres">
      <dgm:prSet presAssocID="{F242DBB6-87B4-8B47-9952-C59AD4B34D96}" presName="dummyNode2" presStyleLbl="node1" presStyleIdx="0" presStyleCnt="3"/>
      <dgm:spPr/>
    </dgm:pt>
    <dgm:pt modelId="{09AC542E-8355-914F-8650-F355A378183E}" type="pres">
      <dgm:prSet presAssocID="{F242DBB6-87B4-8B47-9952-C59AD4B34D96}" presName="childNode2" presStyleLbl="bgAcc1" presStyleIdx="1" presStyleCnt="3" custScaleX="131586">
        <dgm:presLayoutVars>
          <dgm:bulletEnabled val="1"/>
        </dgm:presLayoutVars>
      </dgm:prSet>
      <dgm:spPr/>
    </dgm:pt>
    <dgm:pt modelId="{A6FD8DB3-BDC7-DA42-964A-60B866D5767F}" type="pres">
      <dgm:prSet presAssocID="{F242DBB6-87B4-8B47-9952-C59AD4B34D96}" presName="childNode2tx" presStyleLbl="bgAcc1" presStyleIdx="1" presStyleCnt="3">
        <dgm:presLayoutVars>
          <dgm:bulletEnabled val="1"/>
        </dgm:presLayoutVars>
      </dgm:prSet>
      <dgm:spPr/>
    </dgm:pt>
    <dgm:pt modelId="{620942C5-890A-2041-9073-62A61BDE61F7}" type="pres">
      <dgm:prSet presAssocID="{F242DBB6-87B4-8B47-9952-C59AD4B34D96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A7D1B455-DD35-A440-A831-A91BED1C2F55}" type="pres">
      <dgm:prSet presAssocID="{F242DBB6-87B4-8B47-9952-C59AD4B34D96}" presName="connSite2" presStyleCnt="0"/>
      <dgm:spPr/>
    </dgm:pt>
    <dgm:pt modelId="{C64DBA6F-AA6F-4F4A-B91D-135423D95B13}" type="pres">
      <dgm:prSet presAssocID="{D72EF35F-4238-0C41-AF6E-13A6B73AE910}" presName="Name18" presStyleLbl="sibTrans2D1" presStyleIdx="1" presStyleCnt="2"/>
      <dgm:spPr/>
    </dgm:pt>
    <dgm:pt modelId="{C0061B7B-6270-5F47-AE2D-760E42691CA3}" type="pres">
      <dgm:prSet presAssocID="{742A0649-CA13-DA4B-A525-58D00579B5F0}" presName="composite1" presStyleCnt="0"/>
      <dgm:spPr/>
    </dgm:pt>
    <dgm:pt modelId="{58097EA6-BA9D-DD4B-9774-49C813F308C8}" type="pres">
      <dgm:prSet presAssocID="{742A0649-CA13-DA4B-A525-58D00579B5F0}" presName="dummyNode1" presStyleLbl="node1" presStyleIdx="1" presStyleCnt="3"/>
      <dgm:spPr/>
    </dgm:pt>
    <dgm:pt modelId="{E682A74A-733A-1949-9C61-58E2FD45511F}" type="pres">
      <dgm:prSet presAssocID="{742A0649-CA13-DA4B-A525-58D00579B5F0}" presName="childNode1" presStyleLbl="bgAcc1" presStyleIdx="2" presStyleCnt="3">
        <dgm:presLayoutVars>
          <dgm:bulletEnabled val="1"/>
        </dgm:presLayoutVars>
      </dgm:prSet>
      <dgm:spPr/>
    </dgm:pt>
    <dgm:pt modelId="{3A29DCF6-51FA-1440-850A-65D08393FEEC}" type="pres">
      <dgm:prSet presAssocID="{742A0649-CA13-DA4B-A525-58D00579B5F0}" presName="childNode1tx" presStyleLbl="bgAcc1" presStyleIdx="2" presStyleCnt="3">
        <dgm:presLayoutVars>
          <dgm:bulletEnabled val="1"/>
        </dgm:presLayoutVars>
      </dgm:prSet>
      <dgm:spPr/>
    </dgm:pt>
    <dgm:pt modelId="{2C614798-856A-0E43-B852-74E921D8E343}" type="pres">
      <dgm:prSet presAssocID="{742A0649-CA13-DA4B-A525-58D00579B5F0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BFD496B7-5B6D-524B-99FB-A973E84E434C}" type="pres">
      <dgm:prSet presAssocID="{742A0649-CA13-DA4B-A525-58D00579B5F0}" presName="connSite1" presStyleCnt="0"/>
      <dgm:spPr/>
    </dgm:pt>
  </dgm:ptLst>
  <dgm:cxnLst>
    <dgm:cxn modelId="{80930404-29F5-F146-BBA5-F49F2B3B30B3}" type="presOf" srcId="{BFEA3A78-69C5-954B-8CA5-BF64186101CF}" destId="{F6F55A4A-F9B5-5941-8BCA-E11BD9FCD0AE}" srcOrd="0" destOrd="0" presId="urn:microsoft.com/office/officeart/2005/8/layout/hProcess4"/>
    <dgm:cxn modelId="{6C06C71A-09FA-224A-9272-339FD520BFB0}" type="presOf" srcId="{83AA909F-D158-AD47-A039-BE6CB71C771E}" destId="{C86742E4-DBB0-A242-922B-F44F142AE6CD}" srcOrd="0" destOrd="0" presId="urn:microsoft.com/office/officeart/2005/8/layout/hProcess4"/>
    <dgm:cxn modelId="{832F1023-C3D9-DC45-8415-651264752832}" type="presOf" srcId="{D72EF35F-4238-0C41-AF6E-13A6B73AE910}" destId="{C64DBA6F-AA6F-4F4A-B91D-135423D95B13}" srcOrd="0" destOrd="0" presId="urn:microsoft.com/office/officeart/2005/8/layout/hProcess4"/>
    <dgm:cxn modelId="{D5211027-BEDA-054B-8634-C9CC70E63A5F}" type="presOf" srcId="{05A60A9C-F916-564A-9566-30DC9E8B9917}" destId="{09AC542E-8355-914F-8650-F355A378183E}" srcOrd="0" destOrd="2" presId="urn:microsoft.com/office/officeart/2005/8/layout/hProcess4"/>
    <dgm:cxn modelId="{5423B02B-BEA8-3249-93C2-9AE49BE078BD}" type="presOf" srcId="{05A60A9C-F916-564A-9566-30DC9E8B9917}" destId="{A6FD8DB3-BDC7-DA42-964A-60B866D5767F}" srcOrd="1" destOrd="2" presId="urn:microsoft.com/office/officeart/2005/8/layout/hProcess4"/>
    <dgm:cxn modelId="{B4955C3C-C124-7C4A-90D2-931FC9C1F2CC}" type="presOf" srcId="{51C83A74-FD35-C848-B1E1-5D9A67D1C8D9}" destId="{26DA90E6-8B21-4A45-ADEB-FE354023816D}" srcOrd="1" destOrd="1" presId="urn:microsoft.com/office/officeart/2005/8/layout/hProcess4"/>
    <dgm:cxn modelId="{BB6B2660-53E9-1C4E-BF8D-BEB7F7677425}" srcId="{BFEA3A78-69C5-954B-8CA5-BF64186101CF}" destId="{518C4994-B9B1-6542-AEF0-24D35CE9ED9C}" srcOrd="0" destOrd="0" parTransId="{08043AEA-228F-CE4A-AE40-59526EF6BE59}" sibTransId="{83AA909F-D158-AD47-A039-BE6CB71C771E}"/>
    <dgm:cxn modelId="{F26D6548-7C41-0648-BC33-E44A9480D7F4}" srcId="{518C4994-B9B1-6542-AEF0-24D35CE9ED9C}" destId="{0F2E49A6-5929-BD45-B57C-108E6370F431}" srcOrd="0" destOrd="0" parTransId="{D4EBF145-D27F-7540-B3AB-B13B55359E9C}" sibTransId="{DFF24143-1D46-BE48-A19B-DAC5EE9335D1}"/>
    <dgm:cxn modelId="{B012714C-5792-924D-9757-07A98774AC0D}" type="presOf" srcId="{51C83A74-FD35-C848-B1E1-5D9A67D1C8D9}" destId="{D98F6F4D-8903-8D4F-8757-242BD6DBE47B}" srcOrd="0" destOrd="1" presId="urn:microsoft.com/office/officeart/2005/8/layout/hProcess4"/>
    <dgm:cxn modelId="{7E6AD16F-92B3-2541-BA48-C4A29EF5561E}" srcId="{518C4994-B9B1-6542-AEF0-24D35CE9ED9C}" destId="{51C83A74-FD35-C848-B1E1-5D9A67D1C8D9}" srcOrd="1" destOrd="0" parTransId="{E6E0CFCA-6BA8-C74E-BF3C-45488245261D}" sibTransId="{31060B5C-058B-C44B-8ADB-13100FFB019F}"/>
    <dgm:cxn modelId="{B7DE767B-31F3-F847-A4E8-FA66822C78CE}" type="presOf" srcId="{09361E22-BC23-E44D-947C-85F918CB80C7}" destId="{3A29DCF6-51FA-1440-850A-65D08393FEEC}" srcOrd="1" destOrd="0" presId="urn:microsoft.com/office/officeart/2005/8/layout/hProcess4"/>
    <dgm:cxn modelId="{854B9C7B-6ED7-F54E-88CD-69A50F81F37B}" type="presOf" srcId="{09361E22-BC23-E44D-947C-85F918CB80C7}" destId="{E682A74A-733A-1949-9C61-58E2FD45511F}" srcOrd="0" destOrd="0" presId="urn:microsoft.com/office/officeart/2005/8/layout/hProcess4"/>
    <dgm:cxn modelId="{3BE23484-E607-DE4B-9638-C79497A04120}" type="presOf" srcId="{742A0649-CA13-DA4B-A525-58D00579B5F0}" destId="{2C614798-856A-0E43-B852-74E921D8E343}" srcOrd="0" destOrd="0" presId="urn:microsoft.com/office/officeart/2005/8/layout/hProcess4"/>
    <dgm:cxn modelId="{DCF33C84-9FF8-F747-B0C8-FAEEFA29F7E4}" type="presOf" srcId="{518C4994-B9B1-6542-AEF0-24D35CE9ED9C}" destId="{05093CE0-3BED-754F-B9F2-ACBA29ACE0F2}" srcOrd="0" destOrd="0" presId="urn:microsoft.com/office/officeart/2005/8/layout/hProcess4"/>
    <dgm:cxn modelId="{C1F61B88-6B23-924C-B16F-AD92D5B0FD10}" srcId="{F242DBB6-87B4-8B47-9952-C59AD4B34D96}" destId="{A7981B70-198D-464B-A0E2-6BD13D001076}" srcOrd="0" destOrd="0" parTransId="{8B2C8402-A5CA-384B-86A6-D943AADA56F5}" sibTransId="{19D970D9-2566-944D-99C5-DDC2145214CD}"/>
    <dgm:cxn modelId="{F158878D-D330-9346-A66C-696FDDD28871}" type="presOf" srcId="{A7981B70-198D-464B-A0E2-6BD13D001076}" destId="{A6FD8DB3-BDC7-DA42-964A-60B866D5767F}" srcOrd="1" destOrd="0" presId="urn:microsoft.com/office/officeart/2005/8/layout/hProcess4"/>
    <dgm:cxn modelId="{552FF08F-1DA1-A848-8F20-A1AABCBFC185}" type="presOf" srcId="{D3633D51-061C-0644-9035-0CBD14BB2193}" destId="{09AC542E-8355-914F-8650-F355A378183E}" srcOrd="0" destOrd="1" presId="urn:microsoft.com/office/officeart/2005/8/layout/hProcess4"/>
    <dgm:cxn modelId="{E29E5C97-B410-2F42-8EA7-5C87DEE47C9D}" srcId="{BFEA3A78-69C5-954B-8CA5-BF64186101CF}" destId="{742A0649-CA13-DA4B-A525-58D00579B5F0}" srcOrd="2" destOrd="0" parTransId="{7BFC35C4-E3D4-4C4A-9C3F-461C373B3EFE}" sibTransId="{CF44143C-F713-1A45-84B6-C21489434F1A}"/>
    <dgm:cxn modelId="{AC8406A9-E518-E243-9BAA-C5F72BA1B2AE}" type="presOf" srcId="{A7981B70-198D-464B-A0E2-6BD13D001076}" destId="{09AC542E-8355-914F-8650-F355A378183E}" srcOrd="0" destOrd="0" presId="urn:microsoft.com/office/officeart/2005/8/layout/hProcess4"/>
    <dgm:cxn modelId="{A2F8FEB7-081E-D64B-A2D8-DCA3C1B2732B}" srcId="{F242DBB6-87B4-8B47-9952-C59AD4B34D96}" destId="{05A60A9C-F916-564A-9566-30DC9E8B9917}" srcOrd="2" destOrd="0" parTransId="{481C20FB-5463-1F4C-A570-6E17378CB822}" sibTransId="{364171A9-52D5-0144-8A14-DA83D28984B6}"/>
    <dgm:cxn modelId="{B4BBA8D1-7C59-8546-B76B-F43B10371A87}" srcId="{F242DBB6-87B4-8B47-9952-C59AD4B34D96}" destId="{D3633D51-061C-0644-9035-0CBD14BB2193}" srcOrd="1" destOrd="0" parTransId="{80FCAA11-50A9-0747-B8B0-107821A6A219}" sibTransId="{2884BB9C-6565-8344-A15E-6B77E71B14A6}"/>
    <dgm:cxn modelId="{94DF6AD3-2AB2-7547-9D46-BF72C05A1378}" type="presOf" srcId="{F242DBB6-87B4-8B47-9952-C59AD4B34D96}" destId="{620942C5-890A-2041-9073-62A61BDE61F7}" srcOrd="0" destOrd="0" presId="urn:microsoft.com/office/officeart/2005/8/layout/hProcess4"/>
    <dgm:cxn modelId="{065AEDD9-24AC-DA4A-B05C-1A4BD65973F6}" type="presOf" srcId="{D3633D51-061C-0644-9035-0CBD14BB2193}" destId="{A6FD8DB3-BDC7-DA42-964A-60B866D5767F}" srcOrd="1" destOrd="1" presId="urn:microsoft.com/office/officeart/2005/8/layout/hProcess4"/>
    <dgm:cxn modelId="{D19260E0-F782-6442-ACF1-722B36F82924}" type="presOf" srcId="{0F2E49A6-5929-BD45-B57C-108E6370F431}" destId="{D98F6F4D-8903-8D4F-8757-242BD6DBE47B}" srcOrd="0" destOrd="0" presId="urn:microsoft.com/office/officeart/2005/8/layout/hProcess4"/>
    <dgm:cxn modelId="{5E03D6E4-9E4C-1A4F-9C49-0FC79AB7C20D}" type="presOf" srcId="{0F2E49A6-5929-BD45-B57C-108E6370F431}" destId="{26DA90E6-8B21-4A45-ADEB-FE354023816D}" srcOrd="1" destOrd="0" presId="urn:microsoft.com/office/officeart/2005/8/layout/hProcess4"/>
    <dgm:cxn modelId="{26DC17E9-86ED-AB40-89DC-CE0D0E01920D}" srcId="{742A0649-CA13-DA4B-A525-58D00579B5F0}" destId="{09361E22-BC23-E44D-947C-85F918CB80C7}" srcOrd="0" destOrd="0" parTransId="{3E18A4B5-BE27-1243-93A5-CA6EFFACA457}" sibTransId="{F27B5B84-9BAE-B147-8FEF-62CB9571D61F}"/>
    <dgm:cxn modelId="{4F39ABF7-A935-E443-8067-C0546C285CDE}" srcId="{BFEA3A78-69C5-954B-8CA5-BF64186101CF}" destId="{F242DBB6-87B4-8B47-9952-C59AD4B34D96}" srcOrd="1" destOrd="0" parTransId="{51D95220-2212-B04C-A349-997283001485}" sibTransId="{D72EF35F-4238-0C41-AF6E-13A6B73AE910}"/>
    <dgm:cxn modelId="{3CAD01AC-2B4E-F441-B8A0-8C0049C22625}" type="presParOf" srcId="{F6F55A4A-F9B5-5941-8BCA-E11BD9FCD0AE}" destId="{07C0D895-FF57-2544-B63A-11BA1F490CE2}" srcOrd="0" destOrd="0" presId="urn:microsoft.com/office/officeart/2005/8/layout/hProcess4"/>
    <dgm:cxn modelId="{1A95D052-D627-124C-91E8-68141C1B94DE}" type="presParOf" srcId="{F6F55A4A-F9B5-5941-8BCA-E11BD9FCD0AE}" destId="{A90AD94F-200C-2746-9E30-E598FB17C774}" srcOrd="1" destOrd="0" presId="urn:microsoft.com/office/officeart/2005/8/layout/hProcess4"/>
    <dgm:cxn modelId="{C921EB26-50CF-524E-B9D4-A3D081386105}" type="presParOf" srcId="{F6F55A4A-F9B5-5941-8BCA-E11BD9FCD0AE}" destId="{30078C33-BA44-D844-9214-478E65C7625D}" srcOrd="2" destOrd="0" presId="urn:microsoft.com/office/officeart/2005/8/layout/hProcess4"/>
    <dgm:cxn modelId="{DBB0BB30-D896-124D-8353-4E5D47D24494}" type="presParOf" srcId="{30078C33-BA44-D844-9214-478E65C7625D}" destId="{3DC79D41-32BA-5744-8305-C0D41B6D3B4F}" srcOrd="0" destOrd="0" presId="urn:microsoft.com/office/officeart/2005/8/layout/hProcess4"/>
    <dgm:cxn modelId="{3446CF4E-3D74-3240-8153-85EA89395993}" type="presParOf" srcId="{3DC79D41-32BA-5744-8305-C0D41B6D3B4F}" destId="{86E6E031-4E17-804A-9155-24111058C0CE}" srcOrd="0" destOrd="0" presId="urn:microsoft.com/office/officeart/2005/8/layout/hProcess4"/>
    <dgm:cxn modelId="{7150DF62-C9FA-D147-9CA7-6D85F9C39FD9}" type="presParOf" srcId="{3DC79D41-32BA-5744-8305-C0D41B6D3B4F}" destId="{D98F6F4D-8903-8D4F-8757-242BD6DBE47B}" srcOrd="1" destOrd="0" presId="urn:microsoft.com/office/officeart/2005/8/layout/hProcess4"/>
    <dgm:cxn modelId="{D2ACEB2F-6CBB-6448-8E30-EB7D2C5D1FFF}" type="presParOf" srcId="{3DC79D41-32BA-5744-8305-C0D41B6D3B4F}" destId="{26DA90E6-8B21-4A45-ADEB-FE354023816D}" srcOrd="2" destOrd="0" presId="urn:microsoft.com/office/officeart/2005/8/layout/hProcess4"/>
    <dgm:cxn modelId="{77D66B1B-E079-8340-88A1-740FEDC25081}" type="presParOf" srcId="{3DC79D41-32BA-5744-8305-C0D41B6D3B4F}" destId="{05093CE0-3BED-754F-B9F2-ACBA29ACE0F2}" srcOrd="3" destOrd="0" presId="urn:microsoft.com/office/officeart/2005/8/layout/hProcess4"/>
    <dgm:cxn modelId="{BAD270EB-1713-D04F-A311-1651A3A23E31}" type="presParOf" srcId="{3DC79D41-32BA-5744-8305-C0D41B6D3B4F}" destId="{75DD06C7-CAC8-1349-AE79-41646E539AD9}" srcOrd="4" destOrd="0" presId="urn:microsoft.com/office/officeart/2005/8/layout/hProcess4"/>
    <dgm:cxn modelId="{FD5343E7-7529-F741-8065-D0784E829F35}" type="presParOf" srcId="{30078C33-BA44-D844-9214-478E65C7625D}" destId="{C86742E4-DBB0-A242-922B-F44F142AE6CD}" srcOrd="1" destOrd="0" presId="urn:microsoft.com/office/officeart/2005/8/layout/hProcess4"/>
    <dgm:cxn modelId="{C5506D73-4720-E543-8F0E-6A4E163D6E80}" type="presParOf" srcId="{30078C33-BA44-D844-9214-478E65C7625D}" destId="{9A6F1F41-B650-844E-8BB3-D471D6674260}" srcOrd="2" destOrd="0" presId="urn:microsoft.com/office/officeart/2005/8/layout/hProcess4"/>
    <dgm:cxn modelId="{624D2F71-994E-9149-8992-54E290D9E3C0}" type="presParOf" srcId="{9A6F1F41-B650-844E-8BB3-D471D6674260}" destId="{89DCFDD6-2C22-2648-9FAB-A417AF8FA650}" srcOrd="0" destOrd="0" presId="urn:microsoft.com/office/officeart/2005/8/layout/hProcess4"/>
    <dgm:cxn modelId="{B6CD72A6-6FDA-3848-9C45-5A4F3DA08D0C}" type="presParOf" srcId="{9A6F1F41-B650-844E-8BB3-D471D6674260}" destId="{09AC542E-8355-914F-8650-F355A378183E}" srcOrd="1" destOrd="0" presId="urn:microsoft.com/office/officeart/2005/8/layout/hProcess4"/>
    <dgm:cxn modelId="{A9AD7EA5-C0F2-0748-9304-8E0D988A1642}" type="presParOf" srcId="{9A6F1F41-B650-844E-8BB3-D471D6674260}" destId="{A6FD8DB3-BDC7-DA42-964A-60B866D5767F}" srcOrd="2" destOrd="0" presId="urn:microsoft.com/office/officeart/2005/8/layout/hProcess4"/>
    <dgm:cxn modelId="{C7C57258-B97F-354E-8E18-B1C29C8DF057}" type="presParOf" srcId="{9A6F1F41-B650-844E-8BB3-D471D6674260}" destId="{620942C5-890A-2041-9073-62A61BDE61F7}" srcOrd="3" destOrd="0" presId="urn:microsoft.com/office/officeart/2005/8/layout/hProcess4"/>
    <dgm:cxn modelId="{03391E16-B928-0641-A309-EF7BA2ADA8A2}" type="presParOf" srcId="{9A6F1F41-B650-844E-8BB3-D471D6674260}" destId="{A7D1B455-DD35-A440-A831-A91BED1C2F55}" srcOrd="4" destOrd="0" presId="urn:microsoft.com/office/officeart/2005/8/layout/hProcess4"/>
    <dgm:cxn modelId="{49D5444D-D8F4-2045-A670-DE2E1D9FC0BA}" type="presParOf" srcId="{30078C33-BA44-D844-9214-478E65C7625D}" destId="{C64DBA6F-AA6F-4F4A-B91D-135423D95B13}" srcOrd="3" destOrd="0" presId="urn:microsoft.com/office/officeart/2005/8/layout/hProcess4"/>
    <dgm:cxn modelId="{7BBA8415-89B4-9245-ADAF-8789ABC43EA2}" type="presParOf" srcId="{30078C33-BA44-D844-9214-478E65C7625D}" destId="{C0061B7B-6270-5F47-AE2D-760E42691CA3}" srcOrd="4" destOrd="0" presId="urn:microsoft.com/office/officeart/2005/8/layout/hProcess4"/>
    <dgm:cxn modelId="{DB528EC6-47D2-A246-A55D-E0DE56DEAE58}" type="presParOf" srcId="{C0061B7B-6270-5F47-AE2D-760E42691CA3}" destId="{58097EA6-BA9D-DD4B-9774-49C813F308C8}" srcOrd="0" destOrd="0" presId="urn:microsoft.com/office/officeart/2005/8/layout/hProcess4"/>
    <dgm:cxn modelId="{8D42CDD9-AEC6-D943-B9F6-C70A293DB875}" type="presParOf" srcId="{C0061B7B-6270-5F47-AE2D-760E42691CA3}" destId="{E682A74A-733A-1949-9C61-58E2FD45511F}" srcOrd="1" destOrd="0" presId="urn:microsoft.com/office/officeart/2005/8/layout/hProcess4"/>
    <dgm:cxn modelId="{9CF5E131-52F0-234D-9DD1-8B8A408F6DDA}" type="presParOf" srcId="{C0061B7B-6270-5F47-AE2D-760E42691CA3}" destId="{3A29DCF6-51FA-1440-850A-65D08393FEEC}" srcOrd="2" destOrd="0" presId="urn:microsoft.com/office/officeart/2005/8/layout/hProcess4"/>
    <dgm:cxn modelId="{4939C6EB-A178-2D49-A7BF-A38BFAF6A0F4}" type="presParOf" srcId="{C0061B7B-6270-5F47-AE2D-760E42691CA3}" destId="{2C614798-856A-0E43-B852-74E921D8E343}" srcOrd="3" destOrd="0" presId="urn:microsoft.com/office/officeart/2005/8/layout/hProcess4"/>
    <dgm:cxn modelId="{CC26B531-6C20-7847-BF4A-57523992C36B}" type="presParOf" srcId="{C0061B7B-6270-5F47-AE2D-760E42691CA3}" destId="{BFD496B7-5B6D-524B-99FB-A973E84E434C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779E837-2421-E941-937A-AA230F832AD0}" type="doc">
      <dgm:prSet loTypeId="urn:microsoft.com/office/officeart/2005/8/layout/hierarchy2" loCatId="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42EF0169-4A5B-5D4C-9387-3AC4325425DB}">
      <dgm:prSet phldrT="[Texto]"/>
      <dgm:spPr/>
      <dgm:t>
        <a:bodyPr/>
        <a:lstStyle/>
        <a:p>
          <a:r>
            <a:rPr lang="es-ES"/>
            <a:t>Diagnóstico</a:t>
          </a:r>
        </a:p>
      </dgm:t>
    </dgm:pt>
    <dgm:pt modelId="{746ED7B1-12F7-194C-AAB9-6E324D332EC8}" type="parTrans" cxnId="{BAAC2553-77C1-394F-80E4-969C42A2D496}">
      <dgm:prSet/>
      <dgm:spPr/>
      <dgm:t>
        <a:bodyPr/>
        <a:lstStyle/>
        <a:p>
          <a:endParaRPr lang="es-ES"/>
        </a:p>
      </dgm:t>
    </dgm:pt>
    <dgm:pt modelId="{07F93CBC-18C9-6B4A-B2AC-A344D6EE42D6}" type="sibTrans" cxnId="{BAAC2553-77C1-394F-80E4-969C42A2D496}">
      <dgm:prSet/>
      <dgm:spPr/>
      <dgm:t>
        <a:bodyPr/>
        <a:lstStyle/>
        <a:p>
          <a:endParaRPr lang="es-ES"/>
        </a:p>
      </dgm:t>
    </dgm:pt>
    <dgm:pt modelId="{BEB8CC9A-FE69-4146-9AD5-93366C2E1229}">
      <dgm:prSet phldrT="[Texto]"/>
      <dgm:spPr/>
      <dgm:t>
        <a:bodyPr/>
        <a:lstStyle/>
        <a:p>
          <a:r>
            <a:rPr lang="es-ES"/>
            <a:t>Dificultades consecuentes</a:t>
          </a:r>
        </a:p>
      </dgm:t>
    </dgm:pt>
    <dgm:pt modelId="{923DD11E-8E1C-864B-8A15-1130E91398E2}" type="parTrans" cxnId="{B6B57536-54C5-CA44-9B62-6B0A9D7867DE}">
      <dgm:prSet/>
      <dgm:spPr/>
      <dgm:t>
        <a:bodyPr/>
        <a:lstStyle/>
        <a:p>
          <a:endParaRPr lang="es-ES"/>
        </a:p>
      </dgm:t>
    </dgm:pt>
    <dgm:pt modelId="{66DB3AF0-B928-9E41-9118-58D240696B08}" type="sibTrans" cxnId="{B6B57536-54C5-CA44-9B62-6B0A9D7867DE}">
      <dgm:prSet/>
      <dgm:spPr/>
      <dgm:t>
        <a:bodyPr/>
        <a:lstStyle/>
        <a:p>
          <a:endParaRPr lang="es-ES"/>
        </a:p>
      </dgm:t>
    </dgm:pt>
    <dgm:pt modelId="{0D38FE1C-F374-5C41-B866-751EBF5A9F23}">
      <dgm:prSet phldrT="[Texto]"/>
      <dgm:spPr/>
      <dgm:t>
        <a:bodyPr/>
        <a:lstStyle/>
        <a:p>
          <a:r>
            <a:rPr lang="es-ES"/>
            <a:t>Sin dificultades</a:t>
          </a:r>
        </a:p>
      </dgm:t>
    </dgm:pt>
    <dgm:pt modelId="{545AF161-025E-1F46-885D-3C1FB4889A48}" type="parTrans" cxnId="{BE82171F-69E5-3F40-B9D2-8A212293F133}">
      <dgm:prSet/>
      <dgm:spPr/>
      <dgm:t>
        <a:bodyPr/>
        <a:lstStyle/>
        <a:p>
          <a:endParaRPr lang="es-ES"/>
        </a:p>
      </dgm:t>
    </dgm:pt>
    <dgm:pt modelId="{308E1B86-9C53-8E4B-83EF-5D26CA893274}" type="sibTrans" cxnId="{BE82171F-69E5-3F40-B9D2-8A212293F133}">
      <dgm:prSet/>
      <dgm:spPr/>
      <dgm:t>
        <a:bodyPr/>
        <a:lstStyle/>
        <a:p>
          <a:endParaRPr lang="es-ES"/>
        </a:p>
      </dgm:t>
    </dgm:pt>
    <dgm:pt modelId="{72445FD3-8A58-B440-807B-744F38CF5A60}">
      <dgm:prSet phldrT="[Texto]"/>
      <dgm:spPr/>
      <dgm:t>
        <a:bodyPr/>
        <a:lstStyle/>
        <a:p>
          <a:r>
            <a:rPr lang="es-ES"/>
            <a:t>No discapacidad</a:t>
          </a:r>
        </a:p>
      </dgm:t>
    </dgm:pt>
    <dgm:pt modelId="{ED29EC33-4BEA-344D-B5B2-95AD2AD06F0C}" type="parTrans" cxnId="{19F74C59-4A61-0241-A5E7-7D968A327ED2}">
      <dgm:prSet/>
      <dgm:spPr/>
      <dgm:t>
        <a:bodyPr/>
        <a:lstStyle/>
        <a:p>
          <a:endParaRPr lang="es-ES"/>
        </a:p>
      </dgm:t>
    </dgm:pt>
    <dgm:pt modelId="{91160910-C5E1-FC4E-A770-098D05EF1EBD}" type="sibTrans" cxnId="{19F74C59-4A61-0241-A5E7-7D968A327ED2}">
      <dgm:prSet/>
      <dgm:spPr/>
      <dgm:t>
        <a:bodyPr/>
        <a:lstStyle/>
        <a:p>
          <a:endParaRPr lang="es-ES"/>
        </a:p>
      </dgm:t>
    </dgm:pt>
    <dgm:pt modelId="{5FBA4377-B4FA-8042-B6CA-14A4D436DEF6}">
      <dgm:prSet phldrT="[Texto]"/>
      <dgm:spPr/>
      <dgm:t>
        <a:bodyPr/>
        <a:lstStyle/>
        <a:p>
          <a:r>
            <a:rPr lang="es-ES"/>
            <a:t>Dificultades funcionales</a:t>
          </a:r>
        </a:p>
      </dgm:t>
    </dgm:pt>
    <dgm:pt modelId="{20238C5E-F64A-A941-B010-007E56816592}" type="parTrans" cxnId="{9057D039-D5B4-D743-BF34-F2CB9C8BC3A8}">
      <dgm:prSet/>
      <dgm:spPr/>
      <dgm:t>
        <a:bodyPr/>
        <a:lstStyle/>
        <a:p>
          <a:endParaRPr lang="es-ES"/>
        </a:p>
      </dgm:t>
    </dgm:pt>
    <dgm:pt modelId="{44905300-5CD2-6A4E-864E-585E7795A184}" type="sibTrans" cxnId="{9057D039-D5B4-D743-BF34-F2CB9C8BC3A8}">
      <dgm:prSet/>
      <dgm:spPr/>
      <dgm:t>
        <a:bodyPr/>
        <a:lstStyle/>
        <a:p>
          <a:endParaRPr lang="es-ES"/>
        </a:p>
      </dgm:t>
    </dgm:pt>
    <dgm:pt modelId="{CF69D1C9-7D25-BD46-A2BB-2CB01D2EA4B5}">
      <dgm:prSet phldrT="[Texto]"/>
      <dgm:spPr/>
      <dgm:t>
        <a:bodyPr/>
        <a:lstStyle/>
        <a:p>
          <a:r>
            <a:rPr lang="es-ES"/>
            <a:t>No dificultades funcionales</a:t>
          </a:r>
        </a:p>
      </dgm:t>
    </dgm:pt>
    <dgm:pt modelId="{314BFFCD-1205-A24A-92DC-EA7B0660CBA7}" type="parTrans" cxnId="{0DC7AC94-C886-F248-B474-4E948D667BB7}">
      <dgm:prSet/>
      <dgm:spPr/>
      <dgm:t>
        <a:bodyPr/>
        <a:lstStyle/>
        <a:p>
          <a:endParaRPr lang="es-ES"/>
        </a:p>
      </dgm:t>
    </dgm:pt>
    <dgm:pt modelId="{A87E9500-B444-8B4B-87C8-478C76E27410}" type="sibTrans" cxnId="{0DC7AC94-C886-F248-B474-4E948D667BB7}">
      <dgm:prSet/>
      <dgm:spPr/>
      <dgm:t>
        <a:bodyPr/>
        <a:lstStyle/>
        <a:p>
          <a:endParaRPr lang="es-ES"/>
        </a:p>
      </dgm:t>
    </dgm:pt>
    <dgm:pt modelId="{DA983242-2675-E342-9B90-2541BFA58F1D}">
      <dgm:prSet phldrT="[Texto]"/>
      <dgm:spPr/>
      <dgm:t>
        <a:bodyPr/>
        <a:lstStyle/>
        <a:p>
          <a:r>
            <a:rPr lang="es-ES"/>
            <a:t>No discapacidad</a:t>
          </a:r>
        </a:p>
      </dgm:t>
    </dgm:pt>
    <dgm:pt modelId="{10EB3C55-9810-1642-A9E5-876B63A6D999}" type="parTrans" cxnId="{51EA5DBD-C958-9041-A7D4-4232B69B2A2B}">
      <dgm:prSet/>
      <dgm:spPr/>
      <dgm:t>
        <a:bodyPr/>
        <a:lstStyle/>
        <a:p>
          <a:endParaRPr lang="es-ES"/>
        </a:p>
      </dgm:t>
    </dgm:pt>
    <dgm:pt modelId="{1E239615-50B7-3B4C-B53D-950238C2A33B}" type="sibTrans" cxnId="{51EA5DBD-C958-9041-A7D4-4232B69B2A2B}">
      <dgm:prSet/>
      <dgm:spPr/>
      <dgm:t>
        <a:bodyPr/>
        <a:lstStyle/>
        <a:p>
          <a:endParaRPr lang="es-ES"/>
        </a:p>
      </dgm:t>
    </dgm:pt>
    <dgm:pt modelId="{45FA016F-D354-0548-9E8B-ED972D74D9D9}">
      <dgm:prSet phldrT="[Texto]"/>
      <dgm:spPr/>
      <dgm:t>
        <a:bodyPr/>
        <a:lstStyle/>
        <a:p>
          <a:r>
            <a:rPr lang="es-ES"/>
            <a:t>Limitaciones en el entorno</a:t>
          </a:r>
        </a:p>
      </dgm:t>
    </dgm:pt>
    <dgm:pt modelId="{97F4022E-00DC-3743-BBFA-0E996A1B2313}" type="parTrans" cxnId="{30B419C1-DB2D-6041-B9D6-B848626039F0}">
      <dgm:prSet/>
      <dgm:spPr/>
      <dgm:t>
        <a:bodyPr/>
        <a:lstStyle/>
        <a:p>
          <a:endParaRPr lang="es-ES"/>
        </a:p>
      </dgm:t>
    </dgm:pt>
    <dgm:pt modelId="{7558DBED-6D91-7247-9275-0AF4F463B2B5}" type="sibTrans" cxnId="{30B419C1-DB2D-6041-B9D6-B848626039F0}">
      <dgm:prSet/>
      <dgm:spPr/>
      <dgm:t>
        <a:bodyPr/>
        <a:lstStyle/>
        <a:p>
          <a:endParaRPr lang="es-ES"/>
        </a:p>
      </dgm:t>
    </dgm:pt>
    <dgm:pt modelId="{E05DDC43-F1B6-0641-B578-96F3315B0450}">
      <dgm:prSet phldrT="[Texto]"/>
      <dgm:spPr/>
      <dgm:t>
        <a:bodyPr/>
        <a:lstStyle/>
        <a:p>
          <a:r>
            <a:rPr lang="es-ES"/>
            <a:t>Apoyos</a:t>
          </a:r>
        </a:p>
      </dgm:t>
    </dgm:pt>
    <dgm:pt modelId="{01FD3883-B4B7-3240-AD7E-51B2EA365312}" type="parTrans" cxnId="{5479320B-982B-6349-8FC7-ED77E4C0A135}">
      <dgm:prSet/>
      <dgm:spPr/>
      <dgm:t>
        <a:bodyPr/>
        <a:lstStyle/>
        <a:p>
          <a:endParaRPr lang="es-ES"/>
        </a:p>
      </dgm:t>
    </dgm:pt>
    <dgm:pt modelId="{00217E19-F269-0046-B0FD-6E47D9D4E115}" type="sibTrans" cxnId="{5479320B-982B-6349-8FC7-ED77E4C0A135}">
      <dgm:prSet/>
      <dgm:spPr/>
      <dgm:t>
        <a:bodyPr/>
        <a:lstStyle/>
        <a:p>
          <a:endParaRPr lang="es-ES"/>
        </a:p>
      </dgm:t>
    </dgm:pt>
    <dgm:pt modelId="{971CE369-142B-4543-95C2-89CB534428D4}">
      <dgm:prSet phldrT="[Texto]"/>
      <dgm:spPr/>
      <dgm:t>
        <a:bodyPr/>
        <a:lstStyle/>
        <a:p>
          <a:r>
            <a:rPr lang="es-ES"/>
            <a:t>Incapacidad</a:t>
          </a:r>
        </a:p>
      </dgm:t>
    </dgm:pt>
    <dgm:pt modelId="{878F417A-32BF-164B-8B19-00795304D309}" type="parTrans" cxnId="{208763BB-03AD-3447-A69C-62D12D8869F7}">
      <dgm:prSet/>
      <dgm:spPr/>
      <dgm:t>
        <a:bodyPr/>
        <a:lstStyle/>
        <a:p>
          <a:endParaRPr lang="es-ES"/>
        </a:p>
      </dgm:t>
    </dgm:pt>
    <dgm:pt modelId="{E66875DD-EEF4-7A44-B0AB-995BA1F3F00D}" type="sibTrans" cxnId="{208763BB-03AD-3447-A69C-62D12D8869F7}">
      <dgm:prSet/>
      <dgm:spPr/>
      <dgm:t>
        <a:bodyPr/>
        <a:lstStyle/>
        <a:p>
          <a:endParaRPr lang="es-ES"/>
        </a:p>
      </dgm:t>
    </dgm:pt>
    <dgm:pt modelId="{85300416-CB2A-E547-87BB-ABA8B6EE30DE}">
      <dgm:prSet phldrT="[Texto]"/>
      <dgm:spPr/>
      <dgm:t>
        <a:bodyPr/>
        <a:lstStyle/>
        <a:p>
          <a:r>
            <a:rPr lang="es-ES"/>
            <a:t>Limitaciones</a:t>
          </a:r>
        </a:p>
      </dgm:t>
    </dgm:pt>
    <dgm:pt modelId="{92DB4DB1-D3F2-0F46-A756-7676091EFB89}" type="parTrans" cxnId="{6E3C4F84-C934-614A-BEEB-9F40E2AAFF8C}">
      <dgm:prSet/>
      <dgm:spPr/>
      <dgm:t>
        <a:bodyPr/>
        <a:lstStyle/>
        <a:p>
          <a:endParaRPr lang="es-ES"/>
        </a:p>
      </dgm:t>
    </dgm:pt>
    <dgm:pt modelId="{71F15AA2-1349-0544-B3F5-E09F2FD58CB3}" type="sibTrans" cxnId="{6E3C4F84-C934-614A-BEEB-9F40E2AAFF8C}">
      <dgm:prSet/>
      <dgm:spPr/>
      <dgm:t>
        <a:bodyPr/>
        <a:lstStyle/>
        <a:p>
          <a:endParaRPr lang="es-ES"/>
        </a:p>
      </dgm:t>
    </dgm:pt>
    <dgm:pt modelId="{38F2E74B-BDAD-3748-8960-05D9FB74AB30}">
      <dgm:prSet phldrT="[Texto]"/>
      <dgm:spPr/>
      <dgm:t>
        <a:bodyPr/>
        <a:lstStyle/>
        <a:p>
          <a:r>
            <a:rPr lang="es-ES"/>
            <a:t>No discapacidad</a:t>
          </a:r>
        </a:p>
      </dgm:t>
    </dgm:pt>
    <dgm:pt modelId="{E1B46250-5643-374D-BFF4-BE95C4367440}" type="parTrans" cxnId="{FCCB1DB2-A83E-D746-8BE6-CB95E05ACD6D}">
      <dgm:prSet/>
      <dgm:spPr/>
      <dgm:t>
        <a:bodyPr/>
        <a:lstStyle/>
        <a:p>
          <a:endParaRPr lang="es-ES"/>
        </a:p>
      </dgm:t>
    </dgm:pt>
    <dgm:pt modelId="{451676FD-E48B-134B-8EE3-CDEBE9104220}" type="sibTrans" cxnId="{FCCB1DB2-A83E-D746-8BE6-CB95E05ACD6D}">
      <dgm:prSet/>
      <dgm:spPr/>
      <dgm:t>
        <a:bodyPr/>
        <a:lstStyle/>
        <a:p>
          <a:endParaRPr lang="es-ES"/>
        </a:p>
      </dgm:t>
    </dgm:pt>
    <dgm:pt modelId="{4825BCD0-721F-D34E-AEF8-2BF51A3995DA}" type="pres">
      <dgm:prSet presAssocID="{5779E837-2421-E941-937A-AA230F832AD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1AFCD92-154B-F646-80B7-7034F01A7238}" type="pres">
      <dgm:prSet presAssocID="{42EF0169-4A5B-5D4C-9387-3AC4325425DB}" presName="root1" presStyleCnt="0"/>
      <dgm:spPr/>
    </dgm:pt>
    <dgm:pt modelId="{CCD777F4-2AF7-B241-A2E6-384D2A472CBE}" type="pres">
      <dgm:prSet presAssocID="{42EF0169-4A5B-5D4C-9387-3AC4325425DB}" presName="LevelOneTextNode" presStyleLbl="node0" presStyleIdx="0" presStyleCnt="1">
        <dgm:presLayoutVars>
          <dgm:chPref val="3"/>
        </dgm:presLayoutVars>
      </dgm:prSet>
      <dgm:spPr/>
    </dgm:pt>
    <dgm:pt modelId="{917FB3FA-BEA0-914C-AF77-562A34F48683}" type="pres">
      <dgm:prSet presAssocID="{42EF0169-4A5B-5D4C-9387-3AC4325425DB}" presName="level2hierChild" presStyleCnt="0"/>
      <dgm:spPr/>
    </dgm:pt>
    <dgm:pt modelId="{E672337E-B30B-A041-B67E-6B1B30E73010}" type="pres">
      <dgm:prSet presAssocID="{923DD11E-8E1C-864B-8A15-1130E91398E2}" presName="conn2-1" presStyleLbl="parChTrans1D2" presStyleIdx="0" presStyleCnt="2"/>
      <dgm:spPr/>
    </dgm:pt>
    <dgm:pt modelId="{F0C7F5E1-38BF-044C-83D8-8B587B459FFD}" type="pres">
      <dgm:prSet presAssocID="{923DD11E-8E1C-864B-8A15-1130E91398E2}" presName="connTx" presStyleLbl="parChTrans1D2" presStyleIdx="0" presStyleCnt="2"/>
      <dgm:spPr/>
    </dgm:pt>
    <dgm:pt modelId="{BD4F46D8-6711-8E42-80B3-DC3662639972}" type="pres">
      <dgm:prSet presAssocID="{BEB8CC9A-FE69-4146-9AD5-93366C2E1229}" presName="root2" presStyleCnt="0"/>
      <dgm:spPr/>
    </dgm:pt>
    <dgm:pt modelId="{843A6C67-9651-634F-A191-E81B1B41C7D7}" type="pres">
      <dgm:prSet presAssocID="{BEB8CC9A-FE69-4146-9AD5-93366C2E1229}" presName="LevelTwoTextNode" presStyleLbl="node2" presStyleIdx="0" presStyleCnt="2">
        <dgm:presLayoutVars>
          <dgm:chPref val="3"/>
        </dgm:presLayoutVars>
      </dgm:prSet>
      <dgm:spPr/>
    </dgm:pt>
    <dgm:pt modelId="{18635181-38B0-334B-AB93-A4F1AD972D4C}" type="pres">
      <dgm:prSet presAssocID="{BEB8CC9A-FE69-4146-9AD5-93366C2E1229}" presName="level3hierChild" presStyleCnt="0"/>
      <dgm:spPr/>
    </dgm:pt>
    <dgm:pt modelId="{2C856931-21AA-2946-BEBE-A00D6D2D1F5B}" type="pres">
      <dgm:prSet presAssocID="{20238C5E-F64A-A941-B010-007E56816592}" presName="conn2-1" presStyleLbl="parChTrans1D3" presStyleIdx="0" presStyleCnt="3"/>
      <dgm:spPr/>
    </dgm:pt>
    <dgm:pt modelId="{456897B8-F9F8-834E-AEE8-B20A1F0719B9}" type="pres">
      <dgm:prSet presAssocID="{20238C5E-F64A-A941-B010-007E56816592}" presName="connTx" presStyleLbl="parChTrans1D3" presStyleIdx="0" presStyleCnt="3"/>
      <dgm:spPr/>
    </dgm:pt>
    <dgm:pt modelId="{17B6BE28-BB2B-3243-B24C-63826EC0EABE}" type="pres">
      <dgm:prSet presAssocID="{5FBA4377-B4FA-8042-B6CA-14A4D436DEF6}" presName="root2" presStyleCnt="0"/>
      <dgm:spPr/>
    </dgm:pt>
    <dgm:pt modelId="{B249671B-C78E-D041-83BA-96D983041EB4}" type="pres">
      <dgm:prSet presAssocID="{5FBA4377-B4FA-8042-B6CA-14A4D436DEF6}" presName="LevelTwoTextNode" presStyleLbl="node3" presStyleIdx="0" presStyleCnt="3" custLinFactNeighborY="-57324">
        <dgm:presLayoutVars>
          <dgm:chPref val="3"/>
        </dgm:presLayoutVars>
      </dgm:prSet>
      <dgm:spPr/>
    </dgm:pt>
    <dgm:pt modelId="{BF4B550C-C249-3140-8796-6F2B5DF24772}" type="pres">
      <dgm:prSet presAssocID="{5FBA4377-B4FA-8042-B6CA-14A4D436DEF6}" presName="level3hierChild" presStyleCnt="0"/>
      <dgm:spPr/>
    </dgm:pt>
    <dgm:pt modelId="{0BFA91E6-B132-CE41-82F1-12BCB41C657F}" type="pres">
      <dgm:prSet presAssocID="{97F4022E-00DC-3743-BBFA-0E996A1B2313}" presName="conn2-1" presStyleLbl="parChTrans1D4" presStyleIdx="0" presStyleCnt="6"/>
      <dgm:spPr/>
    </dgm:pt>
    <dgm:pt modelId="{14D0C529-8B51-9F4C-A55D-805C9C961117}" type="pres">
      <dgm:prSet presAssocID="{97F4022E-00DC-3743-BBFA-0E996A1B2313}" presName="connTx" presStyleLbl="parChTrans1D4" presStyleIdx="0" presStyleCnt="6"/>
      <dgm:spPr/>
    </dgm:pt>
    <dgm:pt modelId="{EB132B51-AA4C-8B45-8559-7DCD9DB9A47C}" type="pres">
      <dgm:prSet presAssocID="{45FA016F-D354-0548-9E8B-ED972D74D9D9}" presName="root2" presStyleCnt="0"/>
      <dgm:spPr/>
    </dgm:pt>
    <dgm:pt modelId="{33EED796-E09E-2345-81C2-A56026211167}" type="pres">
      <dgm:prSet presAssocID="{45FA016F-D354-0548-9E8B-ED972D74D9D9}" presName="LevelTwoTextNode" presStyleLbl="node4" presStyleIdx="0" presStyleCnt="6" custLinFactNeighborY="-72957">
        <dgm:presLayoutVars>
          <dgm:chPref val="3"/>
        </dgm:presLayoutVars>
      </dgm:prSet>
      <dgm:spPr/>
    </dgm:pt>
    <dgm:pt modelId="{90E02AF9-A2FB-6547-895F-679E85E27470}" type="pres">
      <dgm:prSet presAssocID="{45FA016F-D354-0548-9E8B-ED972D74D9D9}" presName="level3hierChild" presStyleCnt="0"/>
      <dgm:spPr/>
    </dgm:pt>
    <dgm:pt modelId="{0303E76B-D49F-5847-988F-5EFD2A9ACFAD}" type="pres">
      <dgm:prSet presAssocID="{878F417A-32BF-164B-8B19-00795304D309}" presName="conn2-1" presStyleLbl="parChTrans1D4" presStyleIdx="1" presStyleCnt="6"/>
      <dgm:spPr/>
    </dgm:pt>
    <dgm:pt modelId="{BBEA417C-97AD-F144-8680-970050DE67CE}" type="pres">
      <dgm:prSet presAssocID="{878F417A-32BF-164B-8B19-00795304D309}" presName="connTx" presStyleLbl="parChTrans1D4" presStyleIdx="1" presStyleCnt="6"/>
      <dgm:spPr/>
    </dgm:pt>
    <dgm:pt modelId="{2CD647A1-5235-8945-A29C-E1C7FC1A448E}" type="pres">
      <dgm:prSet presAssocID="{971CE369-142B-4543-95C2-89CB534428D4}" presName="root2" presStyleCnt="0"/>
      <dgm:spPr/>
    </dgm:pt>
    <dgm:pt modelId="{6839BE9D-DD43-C441-A953-C7F16B644341}" type="pres">
      <dgm:prSet presAssocID="{971CE369-142B-4543-95C2-89CB534428D4}" presName="LevelTwoTextNode" presStyleLbl="node4" presStyleIdx="1" presStyleCnt="6" custLinFactNeighborX="600" custLinFactNeighborY="-71221">
        <dgm:presLayoutVars>
          <dgm:chPref val="3"/>
        </dgm:presLayoutVars>
      </dgm:prSet>
      <dgm:spPr/>
    </dgm:pt>
    <dgm:pt modelId="{C348FB78-D23B-AB4E-A8D3-263681C06208}" type="pres">
      <dgm:prSet presAssocID="{971CE369-142B-4543-95C2-89CB534428D4}" presName="level3hierChild" presStyleCnt="0"/>
      <dgm:spPr/>
    </dgm:pt>
    <dgm:pt modelId="{AB8DCF2F-7FF0-2443-950B-497B14C4C339}" type="pres">
      <dgm:prSet presAssocID="{92DB4DB1-D3F2-0F46-A756-7676091EFB89}" presName="conn2-1" presStyleLbl="parChTrans1D4" presStyleIdx="2" presStyleCnt="6"/>
      <dgm:spPr/>
    </dgm:pt>
    <dgm:pt modelId="{2A25DF04-0C16-614E-AC04-A4FEBA7996D7}" type="pres">
      <dgm:prSet presAssocID="{92DB4DB1-D3F2-0F46-A756-7676091EFB89}" presName="connTx" presStyleLbl="parChTrans1D4" presStyleIdx="2" presStyleCnt="6"/>
      <dgm:spPr/>
    </dgm:pt>
    <dgm:pt modelId="{19ED38AB-35F5-0D4C-AC1D-57186D0C1AD5}" type="pres">
      <dgm:prSet presAssocID="{85300416-CB2A-E547-87BB-ABA8B6EE30DE}" presName="root2" presStyleCnt="0"/>
      <dgm:spPr/>
    </dgm:pt>
    <dgm:pt modelId="{DF1F69BD-B44E-9647-BB91-3480F42EEACC}" type="pres">
      <dgm:prSet presAssocID="{85300416-CB2A-E547-87BB-ABA8B6EE30DE}" presName="LevelTwoTextNode" presStyleLbl="node4" presStyleIdx="2" presStyleCnt="6" custLinFactNeighborX="600" custLinFactNeighborY="-41690">
        <dgm:presLayoutVars>
          <dgm:chPref val="3"/>
        </dgm:presLayoutVars>
      </dgm:prSet>
      <dgm:spPr/>
    </dgm:pt>
    <dgm:pt modelId="{9B41965D-714D-1E4C-844A-6951F8B15503}" type="pres">
      <dgm:prSet presAssocID="{85300416-CB2A-E547-87BB-ABA8B6EE30DE}" presName="level3hierChild" presStyleCnt="0"/>
      <dgm:spPr/>
    </dgm:pt>
    <dgm:pt modelId="{AA643DB0-2035-3449-A39E-0FEC5C0662AB}" type="pres">
      <dgm:prSet presAssocID="{01FD3883-B4B7-3240-AD7E-51B2EA365312}" presName="conn2-1" presStyleLbl="parChTrans1D4" presStyleIdx="3" presStyleCnt="6"/>
      <dgm:spPr/>
    </dgm:pt>
    <dgm:pt modelId="{AE93809E-0B47-DE40-BB70-F71F9A7D51B1}" type="pres">
      <dgm:prSet presAssocID="{01FD3883-B4B7-3240-AD7E-51B2EA365312}" presName="connTx" presStyleLbl="parChTrans1D4" presStyleIdx="3" presStyleCnt="6"/>
      <dgm:spPr/>
    </dgm:pt>
    <dgm:pt modelId="{99EE5DC3-0A01-8D4A-B6A2-FE9CCA12CB82}" type="pres">
      <dgm:prSet presAssocID="{E05DDC43-F1B6-0641-B578-96F3315B0450}" presName="root2" presStyleCnt="0"/>
      <dgm:spPr/>
    </dgm:pt>
    <dgm:pt modelId="{DB5C28D1-056E-8641-BC03-B699D7EF9198}" type="pres">
      <dgm:prSet presAssocID="{E05DDC43-F1B6-0641-B578-96F3315B0450}" presName="LevelTwoTextNode" presStyleLbl="node4" presStyleIdx="3" presStyleCnt="6" custLinFactNeighborY="-46901">
        <dgm:presLayoutVars>
          <dgm:chPref val="3"/>
        </dgm:presLayoutVars>
      </dgm:prSet>
      <dgm:spPr/>
    </dgm:pt>
    <dgm:pt modelId="{179D8CAC-15E0-2F4C-837C-DB87DCA40D2D}" type="pres">
      <dgm:prSet presAssocID="{E05DDC43-F1B6-0641-B578-96F3315B0450}" presName="level3hierChild" presStyleCnt="0"/>
      <dgm:spPr/>
    </dgm:pt>
    <dgm:pt modelId="{34AA0A3B-87FB-A448-BF72-18CE486CF9E0}" type="pres">
      <dgm:prSet presAssocID="{E1B46250-5643-374D-BFF4-BE95C4367440}" presName="conn2-1" presStyleLbl="parChTrans1D4" presStyleIdx="4" presStyleCnt="6"/>
      <dgm:spPr/>
    </dgm:pt>
    <dgm:pt modelId="{8F2C0ED7-86C7-6D4A-AAA6-A9C2E5C7824C}" type="pres">
      <dgm:prSet presAssocID="{E1B46250-5643-374D-BFF4-BE95C4367440}" presName="connTx" presStyleLbl="parChTrans1D4" presStyleIdx="4" presStyleCnt="6"/>
      <dgm:spPr/>
    </dgm:pt>
    <dgm:pt modelId="{B18AE2B3-E4A3-6444-8CE3-7F42E0DB0DAD}" type="pres">
      <dgm:prSet presAssocID="{38F2E74B-BDAD-3748-8960-05D9FB74AB30}" presName="root2" presStyleCnt="0"/>
      <dgm:spPr/>
    </dgm:pt>
    <dgm:pt modelId="{6A568781-A8FB-CA45-9B51-656523E3F704}" type="pres">
      <dgm:prSet presAssocID="{38F2E74B-BDAD-3748-8960-05D9FB74AB30}" presName="LevelTwoTextNode" presStyleLbl="node4" presStyleIdx="4" presStyleCnt="6">
        <dgm:presLayoutVars>
          <dgm:chPref val="3"/>
        </dgm:presLayoutVars>
      </dgm:prSet>
      <dgm:spPr/>
    </dgm:pt>
    <dgm:pt modelId="{11707122-75CB-554B-B9CB-BEC3B51506E2}" type="pres">
      <dgm:prSet presAssocID="{38F2E74B-BDAD-3748-8960-05D9FB74AB30}" presName="level3hierChild" presStyleCnt="0"/>
      <dgm:spPr/>
    </dgm:pt>
    <dgm:pt modelId="{B40CA6E6-A7E4-5343-A8C6-765122024B65}" type="pres">
      <dgm:prSet presAssocID="{314BFFCD-1205-A24A-92DC-EA7B0660CBA7}" presName="conn2-1" presStyleLbl="parChTrans1D3" presStyleIdx="1" presStyleCnt="3"/>
      <dgm:spPr/>
    </dgm:pt>
    <dgm:pt modelId="{0855DE3E-D86F-7E47-8C05-FC93717AB679}" type="pres">
      <dgm:prSet presAssocID="{314BFFCD-1205-A24A-92DC-EA7B0660CBA7}" presName="connTx" presStyleLbl="parChTrans1D3" presStyleIdx="1" presStyleCnt="3"/>
      <dgm:spPr/>
    </dgm:pt>
    <dgm:pt modelId="{9A651F20-D843-8142-9741-A065D60B8E6B}" type="pres">
      <dgm:prSet presAssocID="{CF69D1C9-7D25-BD46-A2BB-2CB01D2EA4B5}" presName="root2" presStyleCnt="0"/>
      <dgm:spPr/>
    </dgm:pt>
    <dgm:pt modelId="{674A2680-85BE-B645-825B-F2D99043A8EA}" type="pres">
      <dgm:prSet presAssocID="{CF69D1C9-7D25-BD46-A2BB-2CB01D2EA4B5}" presName="LevelTwoTextNode" presStyleLbl="node3" presStyleIdx="1" presStyleCnt="3">
        <dgm:presLayoutVars>
          <dgm:chPref val="3"/>
        </dgm:presLayoutVars>
      </dgm:prSet>
      <dgm:spPr/>
    </dgm:pt>
    <dgm:pt modelId="{9E7C737B-0C75-B643-AA1D-683A79B6F1DB}" type="pres">
      <dgm:prSet presAssocID="{CF69D1C9-7D25-BD46-A2BB-2CB01D2EA4B5}" presName="level3hierChild" presStyleCnt="0"/>
      <dgm:spPr/>
    </dgm:pt>
    <dgm:pt modelId="{CFEA3A4F-22DF-D049-A763-6CF496372714}" type="pres">
      <dgm:prSet presAssocID="{10EB3C55-9810-1642-A9E5-876B63A6D999}" presName="conn2-1" presStyleLbl="parChTrans1D4" presStyleIdx="5" presStyleCnt="6"/>
      <dgm:spPr/>
    </dgm:pt>
    <dgm:pt modelId="{48CE77DA-9ECA-0F4C-ABF5-FC532DF507B3}" type="pres">
      <dgm:prSet presAssocID="{10EB3C55-9810-1642-A9E5-876B63A6D999}" presName="connTx" presStyleLbl="parChTrans1D4" presStyleIdx="5" presStyleCnt="6"/>
      <dgm:spPr/>
    </dgm:pt>
    <dgm:pt modelId="{51F0369D-715F-E742-A330-88F2AF3573BF}" type="pres">
      <dgm:prSet presAssocID="{DA983242-2675-E342-9B90-2541BFA58F1D}" presName="root2" presStyleCnt="0"/>
      <dgm:spPr/>
    </dgm:pt>
    <dgm:pt modelId="{135189AE-624D-6547-8D41-D5EE481CDCFC}" type="pres">
      <dgm:prSet presAssocID="{DA983242-2675-E342-9B90-2541BFA58F1D}" presName="LevelTwoTextNode" presStyleLbl="node4" presStyleIdx="5" presStyleCnt="6">
        <dgm:presLayoutVars>
          <dgm:chPref val="3"/>
        </dgm:presLayoutVars>
      </dgm:prSet>
      <dgm:spPr/>
    </dgm:pt>
    <dgm:pt modelId="{E86A50EE-51AE-9A4C-BE6B-FC2B684D5734}" type="pres">
      <dgm:prSet presAssocID="{DA983242-2675-E342-9B90-2541BFA58F1D}" presName="level3hierChild" presStyleCnt="0"/>
      <dgm:spPr/>
    </dgm:pt>
    <dgm:pt modelId="{FDBEA6EE-CFF1-B543-836E-CCFF57EF52D4}" type="pres">
      <dgm:prSet presAssocID="{545AF161-025E-1F46-885D-3C1FB4889A48}" presName="conn2-1" presStyleLbl="parChTrans1D2" presStyleIdx="1" presStyleCnt="2"/>
      <dgm:spPr/>
    </dgm:pt>
    <dgm:pt modelId="{38747BE0-D01D-4F47-AA6B-80A507EAB253}" type="pres">
      <dgm:prSet presAssocID="{545AF161-025E-1F46-885D-3C1FB4889A48}" presName="connTx" presStyleLbl="parChTrans1D2" presStyleIdx="1" presStyleCnt="2"/>
      <dgm:spPr/>
    </dgm:pt>
    <dgm:pt modelId="{CEF8CE17-FFEC-D841-9A2C-FE47C7D439B2}" type="pres">
      <dgm:prSet presAssocID="{0D38FE1C-F374-5C41-B866-751EBF5A9F23}" presName="root2" presStyleCnt="0"/>
      <dgm:spPr/>
    </dgm:pt>
    <dgm:pt modelId="{F8A01EA1-FAAA-D848-984C-2490074BF29C}" type="pres">
      <dgm:prSet presAssocID="{0D38FE1C-F374-5C41-B866-751EBF5A9F23}" presName="LevelTwoTextNode" presStyleLbl="node2" presStyleIdx="1" presStyleCnt="2">
        <dgm:presLayoutVars>
          <dgm:chPref val="3"/>
        </dgm:presLayoutVars>
      </dgm:prSet>
      <dgm:spPr/>
    </dgm:pt>
    <dgm:pt modelId="{B5F28D7E-A8C8-C642-A42C-42F773CC93A3}" type="pres">
      <dgm:prSet presAssocID="{0D38FE1C-F374-5C41-B866-751EBF5A9F23}" presName="level3hierChild" presStyleCnt="0"/>
      <dgm:spPr/>
    </dgm:pt>
    <dgm:pt modelId="{4F76183B-5CEA-7B47-873B-939A2865B092}" type="pres">
      <dgm:prSet presAssocID="{ED29EC33-4BEA-344D-B5B2-95AD2AD06F0C}" presName="conn2-1" presStyleLbl="parChTrans1D3" presStyleIdx="2" presStyleCnt="3"/>
      <dgm:spPr/>
    </dgm:pt>
    <dgm:pt modelId="{7FD09802-8B8A-2C41-972F-29F91BF5F23F}" type="pres">
      <dgm:prSet presAssocID="{ED29EC33-4BEA-344D-B5B2-95AD2AD06F0C}" presName="connTx" presStyleLbl="parChTrans1D3" presStyleIdx="2" presStyleCnt="3"/>
      <dgm:spPr/>
    </dgm:pt>
    <dgm:pt modelId="{31A4A8DE-89EF-444A-9717-03E4EC8A6BE2}" type="pres">
      <dgm:prSet presAssocID="{72445FD3-8A58-B440-807B-744F38CF5A60}" presName="root2" presStyleCnt="0"/>
      <dgm:spPr/>
    </dgm:pt>
    <dgm:pt modelId="{CEAE376B-CDF4-4C41-938E-AFA2F005A111}" type="pres">
      <dgm:prSet presAssocID="{72445FD3-8A58-B440-807B-744F38CF5A60}" presName="LevelTwoTextNode" presStyleLbl="node3" presStyleIdx="2" presStyleCnt="3">
        <dgm:presLayoutVars>
          <dgm:chPref val="3"/>
        </dgm:presLayoutVars>
      </dgm:prSet>
      <dgm:spPr/>
    </dgm:pt>
    <dgm:pt modelId="{2D397CBA-BC4B-5046-BFBE-727715051330}" type="pres">
      <dgm:prSet presAssocID="{72445FD3-8A58-B440-807B-744F38CF5A60}" presName="level3hierChild" presStyleCnt="0"/>
      <dgm:spPr/>
    </dgm:pt>
  </dgm:ptLst>
  <dgm:cxnLst>
    <dgm:cxn modelId="{699BE501-4CCD-484C-B76D-151C8897221F}" type="presOf" srcId="{E05DDC43-F1B6-0641-B578-96F3315B0450}" destId="{DB5C28D1-056E-8641-BC03-B699D7EF9198}" srcOrd="0" destOrd="0" presId="urn:microsoft.com/office/officeart/2005/8/layout/hierarchy2"/>
    <dgm:cxn modelId="{5479320B-982B-6349-8FC7-ED77E4C0A135}" srcId="{5FBA4377-B4FA-8042-B6CA-14A4D436DEF6}" destId="{E05DDC43-F1B6-0641-B578-96F3315B0450}" srcOrd="1" destOrd="0" parTransId="{01FD3883-B4B7-3240-AD7E-51B2EA365312}" sibTransId="{00217E19-F269-0046-B0FD-6E47D9D4E115}"/>
    <dgm:cxn modelId="{1DEA370C-457E-BA47-B358-D591C23C6344}" type="presOf" srcId="{ED29EC33-4BEA-344D-B5B2-95AD2AD06F0C}" destId="{4F76183B-5CEA-7B47-873B-939A2865B092}" srcOrd="0" destOrd="0" presId="urn:microsoft.com/office/officeart/2005/8/layout/hierarchy2"/>
    <dgm:cxn modelId="{B5159A13-3B4A-094F-A04F-D1CAF13CBEFC}" type="presOf" srcId="{0D38FE1C-F374-5C41-B866-751EBF5A9F23}" destId="{F8A01EA1-FAAA-D848-984C-2490074BF29C}" srcOrd="0" destOrd="0" presId="urn:microsoft.com/office/officeart/2005/8/layout/hierarchy2"/>
    <dgm:cxn modelId="{BE82171F-69E5-3F40-B9D2-8A212293F133}" srcId="{42EF0169-4A5B-5D4C-9387-3AC4325425DB}" destId="{0D38FE1C-F374-5C41-B866-751EBF5A9F23}" srcOrd="1" destOrd="0" parTransId="{545AF161-025E-1F46-885D-3C1FB4889A48}" sibTransId="{308E1B86-9C53-8E4B-83EF-5D26CA893274}"/>
    <dgm:cxn modelId="{4D1BAC20-A37C-004E-9DA3-C5D8502D9EE3}" type="presOf" srcId="{ED29EC33-4BEA-344D-B5B2-95AD2AD06F0C}" destId="{7FD09802-8B8A-2C41-972F-29F91BF5F23F}" srcOrd="1" destOrd="0" presId="urn:microsoft.com/office/officeart/2005/8/layout/hierarchy2"/>
    <dgm:cxn modelId="{FFB72A23-0EDA-A346-91D9-1405EF960462}" type="presOf" srcId="{42EF0169-4A5B-5D4C-9387-3AC4325425DB}" destId="{CCD777F4-2AF7-B241-A2E6-384D2A472CBE}" srcOrd="0" destOrd="0" presId="urn:microsoft.com/office/officeart/2005/8/layout/hierarchy2"/>
    <dgm:cxn modelId="{E5623227-1EB1-7147-9A45-15846215182D}" type="presOf" srcId="{CF69D1C9-7D25-BD46-A2BB-2CB01D2EA4B5}" destId="{674A2680-85BE-B645-825B-F2D99043A8EA}" srcOrd="0" destOrd="0" presId="urn:microsoft.com/office/officeart/2005/8/layout/hierarchy2"/>
    <dgm:cxn modelId="{93192A2F-9972-2D4C-B6E6-9A99FFFC9331}" type="presOf" srcId="{20238C5E-F64A-A941-B010-007E56816592}" destId="{2C856931-21AA-2946-BEBE-A00D6D2D1F5B}" srcOrd="0" destOrd="0" presId="urn:microsoft.com/office/officeart/2005/8/layout/hierarchy2"/>
    <dgm:cxn modelId="{B6B57536-54C5-CA44-9B62-6B0A9D7867DE}" srcId="{42EF0169-4A5B-5D4C-9387-3AC4325425DB}" destId="{BEB8CC9A-FE69-4146-9AD5-93366C2E1229}" srcOrd="0" destOrd="0" parTransId="{923DD11E-8E1C-864B-8A15-1130E91398E2}" sibTransId="{66DB3AF0-B928-9E41-9118-58D240696B08}"/>
    <dgm:cxn modelId="{9057D039-D5B4-D743-BF34-F2CB9C8BC3A8}" srcId="{BEB8CC9A-FE69-4146-9AD5-93366C2E1229}" destId="{5FBA4377-B4FA-8042-B6CA-14A4D436DEF6}" srcOrd="0" destOrd="0" parTransId="{20238C5E-F64A-A941-B010-007E56816592}" sibTransId="{44905300-5CD2-6A4E-864E-585E7795A184}"/>
    <dgm:cxn modelId="{8E36FE3A-E0A5-624C-AD6C-965E976C9F1E}" type="presOf" srcId="{92DB4DB1-D3F2-0F46-A756-7676091EFB89}" destId="{AB8DCF2F-7FF0-2443-950B-497B14C4C339}" srcOrd="0" destOrd="0" presId="urn:microsoft.com/office/officeart/2005/8/layout/hierarchy2"/>
    <dgm:cxn modelId="{54B6D83E-06E0-0F44-A3FC-24A14647E119}" type="presOf" srcId="{DA983242-2675-E342-9B90-2541BFA58F1D}" destId="{135189AE-624D-6547-8D41-D5EE481CDCFC}" srcOrd="0" destOrd="0" presId="urn:microsoft.com/office/officeart/2005/8/layout/hierarchy2"/>
    <dgm:cxn modelId="{BE3C2E60-BF08-C54B-84AF-5C91A3004ADC}" type="presOf" srcId="{97F4022E-00DC-3743-BBFA-0E996A1B2313}" destId="{0BFA91E6-B132-CE41-82F1-12BCB41C657F}" srcOrd="0" destOrd="0" presId="urn:microsoft.com/office/officeart/2005/8/layout/hierarchy2"/>
    <dgm:cxn modelId="{E175F064-861D-6647-AC5D-1DF93D7C324F}" type="presOf" srcId="{97F4022E-00DC-3743-BBFA-0E996A1B2313}" destId="{14D0C529-8B51-9F4C-A55D-805C9C961117}" srcOrd="1" destOrd="0" presId="urn:microsoft.com/office/officeart/2005/8/layout/hierarchy2"/>
    <dgm:cxn modelId="{DDB64446-7587-674B-B0AB-60C46055CB55}" type="presOf" srcId="{878F417A-32BF-164B-8B19-00795304D309}" destId="{0303E76B-D49F-5847-988F-5EFD2A9ACFAD}" srcOrd="0" destOrd="0" presId="urn:microsoft.com/office/officeart/2005/8/layout/hierarchy2"/>
    <dgm:cxn modelId="{93AE7469-F100-7F43-B6D2-3A22B8725579}" type="presOf" srcId="{878F417A-32BF-164B-8B19-00795304D309}" destId="{BBEA417C-97AD-F144-8680-970050DE67CE}" srcOrd="1" destOrd="0" presId="urn:microsoft.com/office/officeart/2005/8/layout/hierarchy2"/>
    <dgm:cxn modelId="{E2E1586D-D809-5D48-9ECB-069E6B573586}" type="presOf" srcId="{923DD11E-8E1C-864B-8A15-1130E91398E2}" destId="{E672337E-B30B-A041-B67E-6B1B30E73010}" srcOrd="0" destOrd="0" presId="urn:microsoft.com/office/officeart/2005/8/layout/hierarchy2"/>
    <dgm:cxn modelId="{BAAC2553-77C1-394F-80E4-969C42A2D496}" srcId="{5779E837-2421-E941-937A-AA230F832AD0}" destId="{42EF0169-4A5B-5D4C-9387-3AC4325425DB}" srcOrd="0" destOrd="0" parTransId="{746ED7B1-12F7-194C-AAB9-6E324D332EC8}" sibTransId="{07F93CBC-18C9-6B4A-B2AC-A344D6EE42D6}"/>
    <dgm:cxn modelId="{E92A0955-8C0F-D446-A9E9-ED1D3F7B2A11}" type="presOf" srcId="{BEB8CC9A-FE69-4146-9AD5-93366C2E1229}" destId="{843A6C67-9651-634F-A191-E81B1B41C7D7}" srcOrd="0" destOrd="0" presId="urn:microsoft.com/office/officeart/2005/8/layout/hierarchy2"/>
    <dgm:cxn modelId="{312A4079-7471-C646-B95A-3818E378D649}" type="presOf" srcId="{10EB3C55-9810-1642-A9E5-876B63A6D999}" destId="{48CE77DA-9ECA-0F4C-ABF5-FC532DF507B3}" srcOrd="1" destOrd="0" presId="urn:microsoft.com/office/officeart/2005/8/layout/hierarchy2"/>
    <dgm:cxn modelId="{19F74C59-4A61-0241-A5E7-7D968A327ED2}" srcId="{0D38FE1C-F374-5C41-B866-751EBF5A9F23}" destId="{72445FD3-8A58-B440-807B-744F38CF5A60}" srcOrd="0" destOrd="0" parTransId="{ED29EC33-4BEA-344D-B5B2-95AD2AD06F0C}" sibTransId="{91160910-C5E1-FC4E-A770-098D05EF1EBD}"/>
    <dgm:cxn modelId="{9179E759-1C57-5F4D-B3F0-4F28C8C3892B}" type="presOf" srcId="{971CE369-142B-4543-95C2-89CB534428D4}" destId="{6839BE9D-DD43-C441-A953-C7F16B644341}" srcOrd="0" destOrd="0" presId="urn:microsoft.com/office/officeart/2005/8/layout/hierarchy2"/>
    <dgm:cxn modelId="{2A3EA27E-D8AC-C441-8C73-AE084CA653C2}" type="presOf" srcId="{10EB3C55-9810-1642-A9E5-876B63A6D999}" destId="{CFEA3A4F-22DF-D049-A763-6CF496372714}" srcOrd="0" destOrd="0" presId="urn:microsoft.com/office/officeart/2005/8/layout/hierarchy2"/>
    <dgm:cxn modelId="{E5A2997F-8636-5547-99A9-F1CAD7095818}" type="presOf" srcId="{923DD11E-8E1C-864B-8A15-1130E91398E2}" destId="{F0C7F5E1-38BF-044C-83D8-8B587B459FFD}" srcOrd="1" destOrd="0" presId="urn:microsoft.com/office/officeart/2005/8/layout/hierarchy2"/>
    <dgm:cxn modelId="{6E3C4F84-C934-614A-BEEB-9F40E2AAFF8C}" srcId="{45FA016F-D354-0548-9E8B-ED972D74D9D9}" destId="{85300416-CB2A-E547-87BB-ABA8B6EE30DE}" srcOrd="1" destOrd="0" parTransId="{92DB4DB1-D3F2-0F46-A756-7676091EFB89}" sibTransId="{71F15AA2-1349-0544-B3F5-E09F2FD58CB3}"/>
    <dgm:cxn modelId="{40797284-3FFF-7845-B1A3-56BAFE43B48A}" type="presOf" srcId="{45FA016F-D354-0548-9E8B-ED972D74D9D9}" destId="{33EED796-E09E-2345-81C2-A56026211167}" srcOrd="0" destOrd="0" presId="urn:microsoft.com/office/officeart/2005/8/layout/hierarchy2"/>
    <dgm:cxn modelId="{E2527B90-9420-3F41-BA20-B5C916CC541C}" type="presOf" srcId="{20238C5E-F64A-A941-B010-007E56816592}" destId="{456897B8-F9F8-834E-AEE8-B20A1F0719B9}" srcOrd="1" destOrd="0" presId="urn:microsoft.com/office/officeart/2005/8/layout/hierarchy2"/>
    <dgm:cxn modelId="{7AC9BE93-F117-1C45-A567-1162B351D0E1}" type="presOf" srcId="{E1B46250-5643-374D-BFF4-BE95C4367440}" destId="{8F2C0ED7-86C7-6D4A-AAA6-A9C2E5C7824C}" srcOrd="1" destOrd="0" presId="urn:microsoft.com/office/officeart/2005/8/layout/hierarchy2"/>
    <dgm:cxn modelId="{0DC7AC94-C886-F248-B474-4E948D667BB7}" srcId="{BEB8CC9A-FE69-4146-9AD5-93366C2E1229}" destId="{CF69D1C9-7D25-BD46-A2BB-2CB01D2EA4B5}" srcOrd="1" destOrd="0" parTransId="{314BFFCD-1205-A24A-92DC-EA7B0660CBA7}" sibTransId="{A87E9500-B444-8B4B-87C8-478C76E27410}"/>
    <dgm:cxn modelId="{71775197-3E31-6942-8BB1-E2E0AD242FB4}" type="presOf" srcId="{314BFFCD-1205-A24A-92DC-EA7B0660CBA7}" destId="{0855DE3E-D86F-7E47-8C05-FC93717AB679}" srcOrd="1" destOrd="0" presId="urn:microsoft.com/office/officeart/2005/8/layout/hierarchy2"/>
    <dgm:cxn modelId="{30AF42A7-56F4-B349-AACE-9ED98435BA8C}" type="presOf" srcId="{E1B46250-5643-374D-BFF4-BE95C4367440}" destId="{34AA0A3B-87FB-A448-BF72-18CE486CF9E0}" srcOrd="0" destOrd="0" presId="urn:microsoft.com/office/officeart/2005/8/layout/hierarchy2"/>
    <dgm:cxn modelId="{FCCB1DB2-A83E-D746-8BE6-CB95E05ACD6D}" srcId="{E05DDC43-F1B6-0641-B578-96F3315B0450}" destId="{38F2E74B-BDAD-3748-8960-05D9FB74AB30}" srcOrd="0" destOrd="0" parTransId="{E1B46250-5643-374D-BFF4-BE95C4367440}" sibTransId="{451676FD-E48B-134B-8EE3-CDEBE9104220}"/>
    <dgm:cxn modelId="{82E691B2-C1A2-1447-BC49-76A2E988FA4D}" type="presOf" srcId="{5FBA4377-B4FA-8042-B6CA-14A4D436DEF6}" destId="{B249671B-C78E-D041-83BA-96D983041EB4}" srcOrd="0" destOrd="0" presId="urn:microsoft.com/office/officeart/2005/8/layout/hierarchy2"/>
    <dgm:cxn modelId="{CFDE40B8-06D8-B546-8C0B-05E01AD94F53}" type="presOf" srcId="{01FD3883-B4B7-3240-AD7E-51B2EA365312}" destId="{AA643DB0-2035-3449-A39E-0FEC5C0662AB}" srcOrd="0" destOrd="0" presId="urn:microsoft.com/office/officeart/2005/8/layout/hierarchy2"/>
    <dgm:cxn modelId="{208763BB-03AD-3447-A69C-62D12D8869F7}" srcId="{45FA016F-D354-0548-9E8B-ED972D74D9D9}" destId="{971CE369-142B-4543-95C2-89CB534428D4}" srcOrd="0" destOrd="0" parTransId="{878F417A-32BF-164B-8B19-00795304D309}" sibTransId="{E66875DD-EEF4-7A44-B0AB-995BA1F3F00D}"/>
    <dgm:cxn modelId="{51EA5DBD-C958-9041-A7D4-4232B69B2A2B}" srcId="{CF69D1C9-7D25-BD46-A2BB-2CB01D2EA4B5}" destId="{DA983242-2675-E342-9B90-2541BFA58F1D}" srcOrd="0" destOrd="0" parTransId="{10EB3C55-9810-1642-A9E5-876B63A6D999}" sibTransId="{1E239615-50B7-3B4C-B53D-950238C2A33B}"/>
    <dgm:cxn modelId="{30B419C1-DB2D-6041-B9D6-B848626039F0}" srcId="{5FBA4377-B4FA-8042-B6CA-14A4D436DEF6}" destId="{45FA016F-D354-0548-9E8B-ED972D74D9D9}" srcOrd="0" destOrd="0" parTransId="{97F4022E-00DC-3743-BBFA-0E996A1B2313}" sibTransId="{7558DBED-6D91-7247-9275-0AF4F463B2B5}"/>
    <dgm:cxn modelId="{D35BD9C6-CDD7-8341-83B7-7F560880C3B0}" type="presOf" srcId="{38F2E74B-BDAD-3748-8960-05D9FB74AB30}" destId="{6A568781-A8FB-CA45-9B51-656523E3F704}" srcOrd="0" destOrd="0" presId="urn:microsoft.com/office/officeart/2005/8/layout/hierarchy2"/>
    <dgm:cxn modelId="{854C86CC-E948-D046-8928-443D266FDD90}" type="presOf" srcId="{72445FD3-8A58-B440-807B-744F38CF5A60}" destId="{CEAE376B-CDF4-4C41-938E-AFA2F005A111}" srcOrd="0" destOrd="0" presId="urn:microsoft.com/office/officeart/2005/8/layout/hierarchy2"/>
    <dgm:cxn modelId="{C48344CD-8031-B34E-AFEE-8D194E2ABA75}" type="presOf" srcId="{92DB4DB1-D3F2-0F46-A756-7676091EFB89}" destId="{2A25DF04-0C16-614E-AC04-A4FEBA7996D7}" srcOrd="1" destOrd="0" presId="urn:microsoft.com/office/officeart/2005/8/layout/hierarchy2"/>
    <dgm:cxn modelId="{DB6D45CE-AA9B-444B-A94B-92D6ED1FFA2E}" type="presOf" srcId="{545AF161-025E-1F46-885D-3C1FB4889A48}" destId="{38747BE0-D01D-4F47-AA6B-80A507EAB253}" srcOrd="1" destOrd="0" presId="urn:microsoft.com/office/officeart/2005/8/layout/hierarchy2"/>
    <dgm:cxn modelId="{9EFC28D0-D37E-D949-AE2B-4B789DC5AD01}" type="presOf" srcId="{314BFFCD-1205-A24A-92DC-EA7B0660CBA7}" destId="{B40CA6E6-A7E4-5343-A8C6-765122024B65}" srcOrd="0" destOrd="0" presId="urn:microsoft.com/office/officeart/2005/8/layout/hierarchy2"/>
    <dgm:cxn modelId="{4EC2DAD4-E99D-C540-B0F0-47A7C8F56947}" type="presOf" srcId="{01FD3883-B4B7-3240-AD7E-51B2EA365312}" destId="{AE93809E-0B47-DE40-BB70-F71F9A7D51B1}" srcOrd="1" destOrd="0" presId="urn:microsoft.com/office/officeart/2005/8/layout/hierarchy2"/>
    <dgm:cxn modelId="{3F46A2F6-55EC-5948-940C-4D15DDCE7156}" type="presOf" srcId="{5779E837-2421-E941-937A-AA230F832AD0}" destId="{4825BCD0-721F-D34E-AEF8-2BF51A3995DA}" srcOrd="0" destOrd="0" presId="urn:microsoft.com/office/officeart/2005/8/layout/hierarchy2"/>
    <dgm:cxn modelId="{FC794AFC-DED2-5D45-8FB3-85323315339B}" type="presOf" srcId="{545AF161-025E-1F46-885D-3C1FB4889A48}" destId="{FDBEA6EE-CFF1-B543-836E-CCFF57EF52D4}" srcOrd="0" destOrd="0" presId="urn:microsoft.com/office/officeart/2005/8/layout/hierarchy2"/>
    <dgm:cxn modelId="{8EB913FD-F0C5-DA4A-B232-1D148A7F9CDE}" type="presOf" srcId="{85300416-CB2A-E547-87BB-ABA8B6EE30DE}" destId="{DF1F69BD-B44E-9647-BB91-3480F42EEACC}" srcOrd="0" destOrd="0" presId="urn:microsoft.com/office/officeart/2005/8/layout/hierarchy2"/>
    <dgm:cxn modelId="{CD4DC718-B2C7-4E45-B849-3A3592335BBE}" type="presParOf" srcId="{4825BCD0-721F-D34E-AEF8-2BF51A3995DA}" destId="{F1AFCD92-154B-F646-80B7-7034F01A7238}" srcOrd="0" destOrd="0" presId="urn:microsoft.com/office/officeart/2005/8/layout/hierarchy2"/>
    <dgm:cxn modelId="{9AE49462-3F2E-6449-BADF-A2F6ADE14E95}" type="presParOf" srcId="{F1AFCD92-154B-F646-80B7-7034F01A7238}" destId="{CCD777F4-2AF7-B241-A2E6-384D2A472CBE}" srcOrd="0" destOrd="0" presId="urn:microsoft.com/office/officeart/2005/8/layout/hierarchy2"/>
    <dgm:cxn modelId="{0B9F1AF5-68A1-7D49-A8BD-8054172C4B07}" type="presParOf" srcId="{F1AFCD92-154B-F646-80B7-7034F01A7238}" destId="{917FB3FA-BEA0-914C-AF77-562A34F48683}" srcOrd="1" destOrd="0" presId="urn:microsoft.com/office/officeart/2005/8/layout/hierarchy2"/>
    <dgm:cxn modelId="{C81D5367-ACCB-1742-A507-95934DFA9C04}" type="presParOf" srcId="{917FB3FA-BEA0-914C-AF77-562A34F48683}" destId="{E672337E-B30B-A041-B67E-6B1B30E73010}" srcOrd="0" destOrd="0" presId="urn:microsoft.com/office/officeart/2005/8/layout/hierarchy2"/>
    <dgm:cxn modelId="{C2755B14-1E85-194F-BAE2-9AD1D6CCFAC1}" type="presParOf" srcId="{E672337E-B30B-A041-B67E-6B1B30E73010}" destId="{F0C7F5E1-38BF-044C-83D8-8B587B459FFD}" srcOrd="0" destOrd="0" presId="urn:microsoft.com/office/officeart/2005/8/layout/hierarchy2"/>
    <dgm:cxn modelId="{993FFF0B-02D3-7F45-AD18-79B9AE9D12E9}" type="presParOf" srcId="{917FB3FA-BEA0-914C-AF77-562A34F48683}" destId="{BD4F46D8-6711-8E42-80B3-DC3662639972}" srcOrd="1" destOrd="0" presId="urn:microsoft.com/office/officeart/2005/8/layout/hierarchy2"/>
    <dgm:cxn modelId="{22810420-8BFA-884A-9C35-EBD2D91B8B16}" type="presParOf" srcId="{BD4F46D8-6711-8E42-80B3-DC3662639972}" destId="{843A6C67-9651-634F-A191-E81B1B41C7D7}" srcOrd="0" destOrd="0" presId="urn:microsoft.com/office/officeart/2005/8/layout/hierarchy2"/>
    <dgm:cxn modelId="{C574153F-1A0A-544A-818B-7A24999C50ED}" type="presParOf" srcId="{BD4F46D8-6711-8E42-80B3-DC3662639972}" destId="{18635181-38B0-334B-AB93-A4F1AD972D4C}" srcOrd="1" destOrd="0" presId="urn:microsoft.com/office/officeart/2005/8/layout/hierarchy2"/>
    <dgm:cxn modelId="{EE39F2E1-F729-0945-AE4B-B0856759EC77}" type="presParOf" srcId="{18635181-38B0-334B-AB93-A4F1AD972D4C}" destId="{2C856931-21AA-2946-BEBE-A00D6D2D1F5B}" srcOrd="0" destOrd="0" presId="urn:microsoft.com/office/officeart/2005/8/layout/hierarchy2"/>
    <dgm:cxn modelId="{1303A6CE-0128-4646-AE65-3B60ED5C68A9}" type="presParOf" srcId="{2C856931-21AA-2946-BEBE-A00D6D2D1F5B}" destId="{456897B8-F9F8-834E-AEE8-B20A1F0719B9}" srcOrd="0" destOrd="0" presId="urn:microsoft.com/office/officeart/2005/8/layout/hierarchy2"/>
    <dgm:cxn modelId="{5879D803-9123-394E-94C2-77476EF0BB65}" type="presParOf" srcId="{18635181-38B0-334B-AB93-A4F1AD972D4C}" destId="{17B6BE28-BB2B-3243-B24C-63826EC0EABE}" srcOrd="1" destOrd="0" presId="urn:microsoft.com/office/officeart/2005/8/layout/hierarchy2"/>
    <dgm:cxn modelId="{0CBD0650-EA27-E84A-95DA-7FC6B8DAD480}" type="presParOf" srcId="{17B6BE28-BB2B-3243-B24C-63826EC0EABE}" destId="{B249671B-C78E-D041-83BA-96D983041EB4}" srcOrd="0" destOrd="0" presId="urn:microsoft.com/office/officeart/2005/8/layout/hierarchy2"/>
    <dgm:cxn modelId="{389EAB83-B145-CD44-AED4-D1D3A302CCBC}" type="presParOf" srcId="{17B6BE28-BB2B-3243-B24C-63826EC0EABE}" destId="{BF4B550C-C249-3140-8796-6F2B5DF24772}" srcOrd="1" destOrd="0" presId="urn:microsoft.com/office/officeart/2005/8/layout/hierarchy2"/>
    <dgm:cxn modelId="{AAE74AAF-9572-7340-A974-143C08C5F0FF}" type="presParOf" srcId="{BF4B550C-C249-3140-8796-6F2B5DF24772}" destId="{0BFA91E6-B132-CE41-82F1-12BCB41C657F}" srcOrd="0" destOrd="0" presId="urn:microsoft.com/office/officeart/2005/8/layout/hierarchy2"/>
    <dgm:cxn modelId="{81245389-CA78-5546-A6B5-39612A8915FD}" type="presParOf" srcId="{0BFA91E6-B132-CE41-82F1-12BCB41C657F}" destId="{14D0C529-8B51-9F4C-A55D-805C9C961117}" srcOrd="0" destOrd="0" presId="urn:microsoft.com/office/officeart/2005/8/layout/hierarchy2"/>
    <dgm:cxn modelId="{36C6CFE4-2CF5-9948-A916-E8D89A75D756}" type="presParOf" srcId="{BF4B550C-C249-3140-8796-6F2B5DF24772}" destId="{EB132B51-AA4C-8B45-8559-7DCD9DB9A47C}" srcOrd="1" destOrd="0" presId="urn:microsoft.com/office/officeart/2005/8/layout/hierarchy2"/>
    <dgm:cxn modelId="{1450A232-2F14-494F-9573-C51DAA2EC326}" type="presParOf" srcId="{EB132B51-AA4C-8B45-8559-7DCD9DB9A47C}" destId="{33EED796-E09E-2345-81C2-A56026211167}" srcOrd="0" destOrd="0" presId="urn:microsoft.com/office/officeart/2005/8/layout/hierarchy2"/>
    <dgm:cxn modelId="{B2DC6C21-198F-C74D-B60D-44A773F6DAE7}" type="presParOf" srcId="{EB132B51-AA4C-8B45-8559-7DCD9DB9A47C}" destId="{90E02AF9-A2FB-6547-895F-679E85E27470}" srcOrd="1" destOrd="0" presId="urn:microsoft.com/office/officeart/2005/8/layout/hierarchy2"/>
    <dgm:cxn modelId="{DCABA030-8FBC-3742-9005-B406EB894E5B}" type="presParOf" srcId="{90E02AF9-A2FB-6547-895F-679E85E27470}" destId="{0303E76B-D49F-5847-988F-5EFD2A9ACFAD}" srcOrd="0" destOrd="0" presId="urn:microsoft.com/office/officeart/2005/8/layout/hierarchy2"/>
    <dgm:cxn modelId="{A3A85F46-B911-0D46-8396-B015AC23ADB9}" type="presParOf" srcId="{0303E76B-D49F-5847-988F-5EFD2A9ACFAD}" destId="{BBEA417C-97AD-F144-8680-970050DE67CE}" srcOrd="0" destOrd="0" presId="urn:microsoft.com/office/officeart/2005/8/layout/hierarchy2"/>
    <dgm:cxn modelId="{02824510-E5CA-9041-955D-0760509738BA}" type="presParOf" srcId="{90E02AF9-A2FB-6547-895F-679E85E27470}" destId="{2CD647A1-5235-8945-A29C-E1C7FC1A448E}" srcOrd="1" destOrd="0" presId="urn:microsoft.com/office/officeart/2005/8/layout/hierarchy2"/>
    <dgm:cxn modelId="{22E2F634-F9FE-324E-B622-BD18A1E14AA9}" type="presParOf" srcId="{2CD647A1-5235-8945-A29C-E1C7FC1A448E}" destId="{6839BE9D-DD43-C441-A953-C7F16B644341}" srcOrd="0" destOrd="0" presId="urn:microsoft.com/office/officeart/2005/8/layout/hierarchy2"/>
    <dgm:cxn modelId="{C5263359-76F1-5645-A74E-124D39ED00D2}" type="presParOf" srcId="{2CD647A1-5235-8945-A29C-E1C7FC1A448E}" destId="{C348FB78-D23B-AB4E-A8D3-263681C06208}" srcOrd="1" destOrd="0" presId="urn:microsoft.com/office/officeart/2005/8/layout/hierarchy2"/>
    <dgm:cxn modelId="{D93BABF9-1DB1-2247-8CD9-3CCAB5CBFD06}" type="presParOf" srcId="{90E02AF9-A2FB-6547-895F-679E85E27470}" destId="{AB8DCF2F-7FF0-2443-950B-497B14C4C339}" srcOrd="2" destOrd="0" presId="urn:microsoft.com/office/officeart/2005/8/layout/hierarchy2"/>
    <dgm:cxn modelId="{DC2DA71D-5820-1C4C-A01F-9952D3195FBB}" type="presParOf" srcId="{AB8DCF2F-7FF0-2443-950B-497B14C4C339}" destId="{2A25DF04-0C16-614E-AC04-A4FEBA7996D7}" srcOrd="0" destOrd="0" presId="urn:microsoft.com/office/officeart/2005/8/layout/hierarchy2"/>
    <dgm:cxn modelId="{15AB9CA5-6DB4-3149-B0E5-23EE6B9F2E5B}" type="presParOf" srcId="{90E02AF9-A2FB-6547-895F-679E85E27470}" destId="{19ED38AB-35F5-0D4C-AC1D-57186D0C1AD5}" srcOrd="3" destOrd="0" presId="urn:microsoft.com/office/officeart/2005/8/layout/hierarchy2"/>
    <dgm:cxn modelId="{6D166130-EE83-BA47-ACD0-F26F24FA5A1B}" type="presParOf" srcId="{19ED38AB-35F5-0D4C-AC1D-57186D0C1AD5}" destId="{DF1F69BD-B44E-9647-BB91-3480F42EEACC}" srcOrd="0" destOrd="0" presId="urn:microsoft.com/office/officeart/2005/8/layout/hierarchy2"/>
    <dgm:cxn modelId="{A7DE9739-C156-684A-B678-2F69E0ED0C8E}" type="presParOf" srcId="{19ED38AB-35F5-0D4C-AC1D-57186D0C1AD5}" destId="{9B41965D-714D-1E4C-844A-6951F8B15503}" srcOrd="1" destOrd="0" presId="urn:microsoft.com/office/officeart/2005/8/layout/hierarchy2"/>
    <dgm:cxn modelId="{4BD015C3-D8E4-F34A-8349-9776C12B6199}" type="presParOf" srcId="{BF4B550C-C249-3140-8796-6F2B5DF24772}" destId="{AA643DB0-2035-3449-A39E-0FEC5C0662AB}" srcOrd="2" destOrd="0" presId="urn:microsoft.com/office/officeart/2005/8/layout/hierarchy2"/>
    <dgm:cxn modelId="{C4FD2EC5-7B7F-2748-8677-6159F1C42A5E}" type="presParOf" srcId="{AA643DB0-2035-3449-A39E-0FEC5C0662AB}" destId="{AE93809E-0B47-DE40-BB70-F71F9A7D51B1}" srcOrd="0" destOrd="0" presId="urn:microsoft.com/office/officeart/2005/8/layout/hierarchy2"/>
    <dgm:cxn modelId="{E62D1FE5-8D0A-A841-8CC4-1528CAC4B326}" type="presParOf" srcId="{BF4B550C-C249-3140-8796-6F2B5DF24772}" destId="{99EE5DC3-0A01-8D4A-B6A2-FE9CCA12CB82}" srcOrd="3" destOrd="0" presId="urn:microsoft.com/office/officeart/2005/8/layout/hierarchy2"/>
    <dgm:cxn modelId="{B6CD4E74-965F-AE41-92E9-CA20BC5E8DB8}" type="presParOf" srcId="{99EE5DC3-0A01-8D4A-B6A2-FE9CCA12CB82}" destId="{DB5C28D1-056E-8641-BC03-B699D7EF9198}" srcOrd="0" destOrd="0" presId="urn:microsoft.com/office/officeart/2005/8/layout/hierarchy2"/>
    <dgm:cxn modelId="{76CADF4D-E824-574F-A5C8-9EE38992DD7B}" type="presParOf" srcId="{99EE5DC3-0A01-8D4A-B6A2-FE9CCA12CB82}" destId="{179D8CAC-15E0-2F4C-837C-DB87DCA40D2D}" srcOrd="1" destOrd="0" presId="urn:microsoft.com/office/officeart/2005/8/layout/hierarchy2"/>
    <dgm:cxn modelId="{EBA68F88-81E4-3947-A826-4E7AC759D3BB}" type="presParOf" srcId="{179D8CAC-15E0-2F4C-837C-DB87DCA40D2D}" destId="{34AA0A3B-87FB-A448-BF72-18CE486CF9E0}" srcOrd="0" destOrd="0" presId="urn:microsoft.com/office/officeart/2005/8/layout/hierarchy2"/>
    <dgm:cxn modelId="{F8CC2EEB-A14A-F941-9E1A-CE104FEC3891}" type="presParOf" srcId="{34AA0A3B-87FB-A448-BF72-18CE486CF9E0}" destId="{8F2C0ED7-86C7-6D4A-AAA6-A9C2E5C7824C}" srcOrd="0" destOrd="0" presId="urn:microsoft.com/office/officeart/2005/8/layout/hierarchy2"/>
    <dgm:cxn modelId="{37DEC7D5-6941-0C43-AAE8-ACA8DD1CE3E6}" type="presParOf" srcId="{179D8CAC-15E0-2F4C-837C-DB87DCA40D2D}" destId="{B18AE2B3-E4A3-6444-8CE3-7F42E0DB0DAD}" srcOrd="1" destOrd="0" presId="urn:microsoft.com/office/officeart/2005/8/layout/hierarchy2"/>
    <dgm:cxn modelId="{E24F5228-DB14-A848-B2B6-0165CC221C11}" type="presParOf" srcId="{B18AE2B3-E4A3-6444-8CE3-7F42E0DB0DAD}" destId="{6A568781-A8FB-CA45-9B51-656523E3F704}" srcOrd="0" destOrd="0" presId="urn:microsoft.com/office/officeart/2005/8/layout/hierarchy2"/>
    <dgm:cxn modelId="{DEABFFDD-F5CF-8C46-AFEC-CEF4DE89D748}" type="presParOf" srcId="{B18AE2B3-E4A3-6444-8CE3-7F42E0DB0DAD}" destId="{11707122-75CB-554B-B9CB-BEC3B51506E2}" srcOrd="1" destOrd="0" presId="urn:microsoft.com/office/officeart/2005/8/layout/hierarchy2"/>
    <dgm:cxn modelId="{0A872499-D234-DE44-ACDA-1D4C1FC4F379}" type="presParOf" srcId="{18635181-38B0-334B-AB93-A4F1AD972D4C}" destId="{B40CA6E6-A7E4-5343-A8C6-765122024B65}" srcOrd="2" destOrd="0" presId="urn:microsoft.com/office/officeart/2005/8/layout/hierarchy2"/>
    <dgm:cxn modelId="{26FE15B5-0F68-334D-85C0-56C160224FBD}" type="presParOf" srcId="{B40CA6E6-A7E4-5343-A8C6-765122024B65}" destId="{0855DE3E-D86F-7E47-8C05-FC93717AB679}" srcOrd="0" destOrd="0" presId="urn:microsoft.com/office/officeart/2005/8/layout/hierarchy2"/>
    <dgm:cxn modelId="{2B589B7D-4A7C-FA47-9DA3-82021D5C7FF3}" type="presParOf" srcId="{18635181-38B0-334B-AB93-A4F1AD972D4C}" destId="{9A651F20-D843-8142-9741-A065D60B8E6B}" srcOrd="3" destOrd="0" presId="urn:microsoft.com/office/officeart/2005/8/layout/hierarchy2"/>
    <dgm:cxn modelId="{FE058D08-6643-5A42-98AA-49D05EEDAC3E}" type="presParOf" srcId="{9A651F20-D843-8142-9741-A065D60B8E6B}" destId="{674A2680-85BE-B645-825B-F2D99043A8EA}" srcOrd="0" destOrd="0" presId="urn:microsoft.com/office/officeart/2005/8/layout/hierarchy2"/>
    <dgm:cxn modelId="{59C80348-F506-9347-8815-C7BA34D06A63}" type="presParOf" srcId="{9A651F20-D843-8142-9741-A065D60B8E6B}" destId="{9E7C737B-0C75-B643-AA1D-683A79B6F1DB}" srcOrd="1" destOrd="0" presId="urn:microsoft.com/office/officeart/2005/8/layout/hierarchy2"/>
    <dgm:cxn modelId="{2189C625-B38A-8443-8E37-471A28C3C457}" type="presParOf" srcId="{9E7C737B-0C75-B643-AA1D-683A79B6F1DB}" destId="{CFEA3A4F-22DF-D049-A763-6CF496372714}" srcOrd="0" destOrd="0" presId="urn:microsoft.com/office/officeart/2005/8/layout/hierarchy2"/>
    <dgm:cxn modelId="{F85C31D5-14F4-9345-BE63-4121455D5E27}" type="presParOf" srcId="{CFEA3A4F-22DF-D049-A763-6CF496372714}" destId="{48CE77DA-9ECA-0F4C-ABF5-FC532DF507B3}" srcOrd="0" destOrd="0" presId="urn:microsoft.com/office/officeart/2005/8/layout/hierarchy2"/>
    <dgm:cxn modelId="{FC67F43F-32F3-4C41-B068-3B0FBDAA1491}" type="presParOf" srcId="{9E7C737B-0C75-B643-AA1D-683A79B6F1DB}" destId="{51F0369D-715F-E742-A330-88F2AF3573BF}" srcOrd="1" destOrd="0" presId="urn:microsoft.com/office/officeart/2005/8/layout/hierarchy2"/>
    <dgm:cxn modelId="{C0CF2A67-BB37-1B41-80D5-13836ED03E62}" type="presParOf" srcId="{51F0369D-715F-E742-A330-88F2AF3573BF}" destId="{135189AE-624D-6547-8D41-D5EE481CDCFC}" srcOrd="0" destOrd="0" presId="urn:microsoft.com/office/officeart/2005/8/layout/hierarchy2"/>
    <dgm:cxn modelId="{BD989EDF-CE34-DC4E-9BBA-1E38D46B30C2}" type="presParOf" srcId="{51F0369D-715F-E742-A330-88F2AF3573BF}" destId="{E86A50EE-51AE-9A4C-BE6B-FC2B684D5734}" srcOrd="1" destOrd="0" presId="urn:microsoft.com/office/officeart/2005/8/layout/hierarchy2"/>
    <dgm:cxn modelId="{949CE7AD-DA1B-6449-92BA-F35D1EE9786F}" type="presParOf" srcId="{917FB3FA-BEA0-914C-AF77-562A34F48683}" destId="{FDBEA6EE-CFF1-B543-836E-CCFF57EF52D4}" srcOrd="2" destOrd="0" presId="urn:microsoft.com/office/officeart/2005/8/layout/hierarchy2"/>
    <dgm:cxn modelId="{DC09D563-EFCA-FF45-92B3-1F08D0F9C83E}" type="presParOf" srcId="{FDBEA6EE-CFF1-B543-836E-CCFF57EF52D4}" destId="{38747BE0-D01D-4F47-AA6B-80A507EAB253}" srcOrd="0" destOrd="0" presId="urn:microsoft.com/office/officeart/2005/8/layout/hierarchy2"/>
    <dgm:cxn modelId="{8E8BF8E9-BE0A-3A49-A937-E4EC2DCC729B}" type="presParOf" srcId="{917FB3FA-BEA0-914C-AF77-562A34F48683}" destId="{CEF8CE17-FFEC-D841-9A2C-FE47C7D439B2}" srcOrd="3" destOrd="0" presId="urn:microsoft.com/office/officeart/2005/8/layout/hierarchy2"/>
    <dgm:cxn modelId="{6D06BB4F-72B0-F647-81CB-2E68F0BBF3CD}" type="presParOf" srcId="{CEF8CE17-FFEC-D841-9A2C-FE47C7D439B2}" destId="{F8A01EA1-FAAA-D848-984C-2490074BF29C}" srcOrd="0" destOrd="0" presId="urn:microsoft.com/office/officeart/2005/8/layout/hierarchy2"/>
    <dgm:cxn modelId="{D4AA75C1-74FD-8140-9394-821554CAFB00}" type="presParOf" srcId="{CEF8CE17-FFEC-D841-9A2C-FE47C7D439B2}" destId="{B5F28D7E-A8C8-C642-A42C-42F773CC93A3}" srcOrd="1" destOrd="0" presId="urn:microsoft.com/office/officeart/2005/8/layout/hierarchy2"/>
    <dgm:cxn modelId="{81DBA3B9-0749-0B4C-BE9F-C641B661E8AC}" type="presParOf" srcId="{B5F28D7E-A8C8-C642-A42C-42F773CC93A3}" destId="{4F76183B-5CEA-7B47-873B-939A2865B092}" srcOrd="0" destOrd="0" presId="urn:microsoft.com/office/officeart/2005/8/layout/hierarchy2"/>
    <dgm:cxn modelId="{B6AC92D3-3641-1E40-BEBA-3412AAC15212}" type="presParOf" srcId="{4F76183B-5CEA-7B47-873B-939A2865B092}" destId="{7FD09802-8B8A-2C41-972F-29F91BF5F23F}" srcOrd="0" destOrd="0" presId="urn:microsoft.com/office/officeart/2005/8/layout/hierarchy2"/>
    <dgm:cxn modelId="{928D5594-9C3F-A948-AA09-4EC3C3D96210}" type="presParOf" srcId="{B5F28D7E-A8C8-C642-A42C-42F773CC93A3}" destId="{31A4A8DE-89EF-444A-9717-03E4EC8A6BE2}" srcOrd="1" destOrd="0" presId="urn:microsoft.com/office/officeart/2005/8/layout/hierarchy2"/>
    <dgm:cxn modelId="{9DB4DBAE-4FCC-5E4D-94E4-960D31660B52}" type="presParOf" srcId="{31A4A8DE-89EF-444A-9717-03E4EC8A6BE2}" destId="{CEAE376B-CDF4-4C41-938E-AFA2F005A111}" srcOrd="0" destOrd="0" presId="urn:microsoft.com/office/officeart/2005/8/layout/hierarchy2"/>
    <dgm:cxn modelId="{4B82BED7-1A07-D641-8D84-D888F350156C}" type="presParOf" srcId="{31A4A8DE-89EF-444A-9717-03E4EC8A6BE2}" destId="{2D397CBA-BC4B-5046-BFBE-72771505133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2EA95C9-58CF-40AB-A194-B0E083A7678A}" type="doc">
      <dgm:prSet loTypeId="urn:microsoft.com/office/officeart/2005/8/layout/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CB7992F7-E860-4B8D-A80A-B3A0D0141FAE}">
      <dgm:prSet phldrT="[Texto]" phldr="0"/>
      <dgm:spPr/>
      <dgm:t>
        <a:bodyPr/>
        <a:lstStyle/>
        <a:p>
          <a:r>
            <a:rPr lang="es-ES" dirty="0">
              <a:latin typeface="Tw Cen MT Condensed" panose="020B0606020104020203"/>
            </a:rPr>
            <a:t>Pareja</a:t>
          </a:r>
          <a:endParaRPr lang="es-ES" dirty="0"/>
        </a:p>
      </dgm:t>
    </dgm:pt>
    <dgm:pt modelId="{0EA04C6F-2D2D-4133-B138-F028457609AD}" type="parTrans" cxnId="{0B41BCE7-270C-4C7D-860D-BE523798D91E}">
      <dgm:prSet/>
      <dgm:spPr/>
    </dgm:pt>
    <dgm:pt modelId="{E019A90B-59ED-4520-88A9-21909B99CD81}" type="sibTrans" cxnId="{0B41BCE7-270C-4C7D-860D-BE523798D91E}">
      <dgm:prSet/>
      <dgm:spPr/>
      <dgm:t>
        <a:bodyPr/>
        <a:lstStyle/>
        <a:p>
          <a:endParaRPr lang="es-ES"/>
        </a:p>
      </dgm:t>
    </dgm:pt>
    <dgm:pt modelId="{0AA26CB2-3256-4E55-921D-871FCD477035}">
      <dgm:prSet phldrT="[Texto]" phldr="0"/>
      <dgm:spPr/>
      <dgm:t>
        <a:bodyPr/>
        <a:lstStyle/>
        <a:p>
          <a:r>
            <a:rPr lang="es-ES" dirty="0">
              <a:latin typeface="Tw Cen MT Condensed" panose="020B0606020104020203"/>
            </a:rPr>
            <a:t>Padres</a:t>
          </a:r>
          <a:endParaRPr lang="es-ES" dirty="0"/>
        </a:p>
      </dgm:t>
    </dgm:pt>
    <dgm:pt modelId="{B01F27B5-1AB8-4393-ABD6-900A68228468}" type="parTrans" cxnId="{9D604BDD-8193-42DA-8601-872727DA8014}">
      <dgm:prSet/>
      <dgm:spPr/>
    </dgm:pt>
    <dgm:pt modelId="{08FCE83E-7CC2-4C42-B9DE-B0C1C4D3786B}" type="sibTrans" cxnId="{9D604BDD-8193-42DA-8601-872727DA8014}">
      <dgm:prSet/>
      <dgm:spPr/>
      <dgm:t>
        <a:bodyPr/>
        <a:lstStyle/>
        <a:p>
          <a:endParaRPr lang="es-ES"/>
        </a:p>
      </dgm:t>
    </dgm:pt>
    <dgm:pt modelId="{D46ED248-88EB-4477-87E6-F9DB09C6FB83}">
      <dgm:prSet phldrT="[Texto]" phldr="0"/>
      <dgm:spPr/>
      <dgm:t>
        <a:bodyPr/>
        <a:lstStyle/>
        <a:p>
          <a:pPr rtl="0"/>
          <a:r>
            <a:rPr lang="es-ES" dirty="0">
              <a:latin typeface="Tw Cen MT Condensed" panose="020B0606020104020203"/>
            </a:rPr>
            <a:t>Hijos</a:t>
          </a:r>
        </a:p>
      </dgm:t>
    </dgm:pt>
    <dgm:pt modelId="{6935FCB3-2ADA-4D8D-9D89-B658080E9A9D}" type="parTrans" cxnId="{2FE8D8D7-AE12-4D8B-B24A-23326FB3169C}">
      <dgm:prSet/>
      <dgm:spPr/>
    </dgm:pt>
    <dgm:pt modelId="{B660B506-EDFC-472C-A916-4057786A1AB6}" type="sibTrans" cxnId="{2FE8D8D7-AE12-4D8B-B24A-23326FB3169C}">
      <dgm:prSet/>
      <dgm:spPr/>
      <dgm:t>
        <a:bodyPr/>
        <a:lstStyle/>
        <a:p>
          <a:endParaRPr lang="es-ES"/>
        </a:p>
      </dgm:t>
    </dgm:pt>
    <dgm:pt modelId="{71DD34BB-9D1C-44A0-B4D6-7EE7597F70AF}">
      <dgm:prSet phldr="0"/>
      <dgm:spPr/>
      <dgm:t>
        <a:bodyPr/>
        <a:lstStyle/>
        <a:p>
          <a:pPr rtl="0"/>
          <a:r>
            <a:rPr lang="es-ES" sz="1400" dirty="0">
              <a:latin typeface="Tw Cen MT Condensed" panose="020B0606020104020203"/>
            </a:rPr>
            <a:t> Conyugalidad</a:t>
          </a:r>
        </a:p>
      </dgm:t>
    </dgm:pt>
    <dgm:pt modelId="{1B75163F-2643-4E4F-B52F-9E0EC2236696}" type="parTrans" cxnId="{6AE299B1-AD67-4734-9896-88A1AA39E407}">
      <dgm:prSet/>
      <dgm:spPr/>
    </dgm:pt>
    <dgm:pt modelId="{E3220748-EFCA-46F5-BEED-04B3212C58B2}" type="sibTrans" cxnId="{6AE299B1-AD67-4734-9896-88A1AA39E407}">
      <dgm:prSet/>
      <dgm:spPr/>
      <dgm:t>
        <a:bodyPr/>
        <a:lstStyle/>
        <a:p>
          <a:endParaRPr lang="es-ES"/>
        </a:p>
      </dgm:t>
    </dgm:pt>
    <dgm:pt modelId="{36FD236C-2F5B-40C8-BF2A-BD46D4D7D3B9}">
      <dgm:prSet phldr="0"/>
      <dgm:spPr/>
      <dgm:t>
        <a:bodyPr/>
        <a:lstStyle/>
        <a:p>
          <a:pPr rtl="0"/>
          <a:r>
            <a:rPr lang="es-ES" sz="1400" dirty="0">
              <a:latin typeface="Tw Cen MT Condensed" panose="020B0606020104020203"/>
            </a:rPr>
            <a:t> Equipo</a:t>
          </a:r>
        </a:p>
      </dgm:t>
    </dgm:pt>
    <dgm:pt modelId="{73428463-DF97-4B51-89E3-D94E69AFCE42}" type="parTrans" cxnId="{2D8B9FB8-4254-434E-8D8F-ADBE0515509D}">
      <dgm:prSet/>
      <dgm:spPr/>
    </dgm:pt>
    <dgm:pt modelId="{491753B8-6168-4735-8EAD-44B412FB7377}" type="sibTrans" cxnId="{2D8B9FB8-4254-434E-8D8F-ADBE0515509D}">
      <dgm:prSet/>
      <dgm:spPr/>
    </dgm:pt>
    <dgm:pt modelId="{42F4CC95-0831-472F-89B9-5F97871E804B}">
      <dgm:prSet phldr="0"/>
      <dgm:spPr/>
      <dgm:t>
        <a:bodyPr/>
        <a:lstStyle/>
        <a:p>
          <a:r>
            <a:rPr lang="es-ES" sz="1400" dirty="0">
              <a:latin typeface="Tw Cen MT Condensed" panose="020B0606020104020203"/>
            </a:rPr>
            <a:t>Bienestar</a:t>
          </a:r>
          <a:endParaRPr lang="es-ES" sz="1400" dirty="0"/>
        </a:p>
      </dgm:t>
    </dgm:pt>
    <dgm:pt modelId="{230B48AC-7076-4737-915D-8FB4714B1040}" type="parTrans" cxnId="{1FE96C2D-6B85-4AA2-B3A1-BD135F2C6F9A}">
      <dgm:prSet/>
      <dgm:spPr/>
    </dgm:pt>
    <dgm:pt modelId="{48D8424B-1AD3-40C1-B2C5-163063911FB5}" type="sibTrans" cxnId="{1FE96C2D-6B85-4AA2-B3A1-BD135F2C6F9A}">
      <dgm:prSet/>
      <dgm:spPr/>
    </dgm:pt>
    <dgm:pt modelId="{900564DD-8684-4D6E-8C2A-3AA4E7DCB5BB}" type="pres">
      <dgm:prSet presAssocID="{82EA95C9-58CF-40AB-A194-B0E083A7678A}" presName="linearFlow" presStyleCnt="0">
        <dgm:presLayoutVars>
          <dgm:dir/>
          <dgm:animLvl val="lvl"/>
          <dgm:resizeHandles val="exact"/>
        </dgm:presLayoutVars>
      </dgm:prSet>
      <dgm:spPr/>
    </dgm:pt>
    <dgm:pt modelId="{FCD08BCF-B8C1-4497-9227-C0827FBB8775}" type="pres">
      <dgm:prSet presAssocID="{CB7992F7-E860-4B8D-A80A-B3A0D0141FAE}" presName="composite" presStyleCnt="0"/>
      <dgm:spPr/>
    </dgm:pt>
    <dgm:pt modelId="{5ABA03E8-9374-4D58-9477-7F651FC88F3A}" type="pres">
      <dgm:prSet presAssocID="{CB7992F7-E860-4B8D-A80A-B3A0D0141FAE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A393509-B75D-4B31-9A98-77CB332AF6D5}" type="pres">
      <dgm:prSet presAssocID="{CB7992F7-E860-4B8D-A80A-B3A0D0141FAE}" presName="parSh" presStyleLbl="node1" presStyleIdx="0" presStyleCnt="3"/>
      <dgm:spPr/>
    </dgm:pt>
    <dgm:pt modelId="{CF2C6A70-F48C-461E-8002-0256F244DCDC}" type="pres">
      <dgm:prSet presAssocID="{CB7992F7-E860-4B8D-A80A-B3A0D0141FAE}" presName="desTx" presStyleLbl="fgAcc1" presStyleIdx="0" presStyleCnt="3">
        <dgm:presLayoutVars>
          <dgm:bulletEnabled val="1"/>
        </dgm:presLayoutVars>
      </dgm:prSet>
      <dgm:spPr/>
    </dgm:pt>
    <dgm:pt modelId="{FA2F3117-40ED-4305-9B9E-B578B69D7103}" type="pres">
      <dgm:prSet presAssocID="{E019A90B-59ED-4520-88A9-21909B99CD81}" presName="sibTrans" presStyleLbl="sibTrans2D1" presStyleIdx="0" presStyleCnt="2"/>
      <dgm:spPr/>
    </dgm:pt>
    <dgm:pt modelId="{3594E5DD-0B14-4243-980F-D31C64A46D15}" type="pres">
      <dgm:prSet presAssocID="{E019A90B-59ED-4520-88A9-21909B99CD81}" presName="connTx" presStyleLbl="sibTrans2D1" presStyleIdx="0" presStyleCnt="2"/>
      <dgm:spPr/>
    </dgm:pt>
    <dgm:pt modelId="{F91AB133-7AA2-4276-A5CC-D7CBC46DA771}" type="pres">
      <dgm:prSet presAssocID="{0AA26CB2-3256-4E55-921D-871FCD477035}" presName="composite" presStyleCnt="0"/>
      <dgm:spPr/>
    </dgm:pt>
    <dgm:pt modelId="{878AA266-A4B0-4EC3-B445-0B88DF9A250B}" type="pres">
      <dgm:prSet presAssocID="{0AA26CB2-3256-4E55-921D-871FCD477035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E88A46E6-7CBB-460E-B114-E544CD783E43}" type="pres">
      <dgm:prSet presAssocID="{0AA26CB2-3256-4E55-921D-871FCD477035}" presName="parSh" presStyleLbl="node1" presStyleIdx="1" presStyleCnt="3"/>
      <dgm:spPr/>
    </dgm:pt>
    <dgm:pt modelId="{D67809DC-96D6-49AF-BCF2-799CC68E113B}" type="pres">
      <dgm:prSet presAssocID="{0AA26CB2-3256-4E55-921D-871FCD477035}" presName="desTx" presStyleLbl="fgAcc1" presStyleIdx="1" presStyleCnt="3">
        <dgm:presLayoutVars>
          <dgm:bulletEnabled val="1"/>
        </dgm:presLayoutVars>
      </dgm:prSet>
      <dgm:spPr/>
    </dgm:pt>
    <dgm:pt modelId="{6F7B40DC-F56A-4AEC-8CE5-CBEC540D5E01}" type="pres">
      <dgm:prSet presAssocID="{08FCE83E-7CC2-4C42-B9DE-B0C1C4D3786B}" presName="sibTrans" presStyleLbl="sibTrans2D1" presStyleIdx="1" presStyleCnt="2"/>
      <dgm:spPr/>
    </dgm:pt>
    <dgm:pt modelId="{198AEF96-745D-44BB-8BDE-17831FC3C7F0}" type="pres">
      <dgm:prSet presAssocID="{08FCE83E-7CC2-4C42-B9DE-B0C1C4D3786B}" presName="connTx" presStyleLbl="sibTrans2D1" presStyleIdx="1" presStyleCnt="2"/>
      <dgm:spPr/>
    </dgm:pt>
    <dgm:pt modelId="{A80BE8BC-D608-4C23-A229-D514642FA97A}" type="pres">
      <dgm:prSet presAssocID="{D46ED248-88EB-4477-87E6-F9DB09C6FB83}" presName="composite" presStyleCnt="0"/>
      <dgm:spPr/>
    </dgm:pt>
    <dgm:pt modelId="{2A213E4D-53A9-470C-9F72-2344C1E0FF32}" type="pres">
      <dgm:prSet presAssocID="{D46ED248-88EB-4477-87E6-F9DB09C6FB83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515ECD44-12EF-419E-9CFF-5312103C9AF3}" type="pres">
      <dgm:prSet presAssocID="{D46ED248-88EB-4477-87E6-F9DB09C6FB83}" presName="parSh" presStyleLbl="node1" presStyleIdx="2" presStyleCnt="3"/>
      <dgm:spPr/>
    </dgm:pt>
    <dgm:pt modelId="{A9D1DA9F-8B0A-44D0-AF15-35FDBB3FB3CB}" type="pres">
      <dgm:prSet presAssocID="{D46ED248-88EB-4477-87E6-F9DB09C6FB83}" presName="desTx" presStyleLbl="fgAcc1" presStyleIdx="2" presStyleCnt="3">
        <dgm:presLayoutVars>
          <dgm:bulletEnabled val="1"/>
        </dgm:presLayoutVars>
      </dgm:prSet>
      <dgm:spPr/>
    </dgm:pt>
  </dgm:ptLst>
  <dgm:cxnLst>
    <dgm:cxn modelId="{B95ED204-3ACE-4335-B45C-FE0E4611760E}" type="presOf" srcId="{08FCE83E-7CC2-4C42-B9DE-B0C1C4D3786B}" destId="{6F7B40DC-F56A-4AEC-8CE5-CBEC540D5E01}" srcOrd="0" destOrd="0" presId="urn:microsoft.com/office/officeart/2005/8/layout/process3"/>
    <dgm:cxn modelId="{536A131A-E1D0-45E3-9D38-CCB3BA50C873}" type="presOf" srcId="{E019A90B-59ED-4520-88A9-21909B99CD81}" destId="{FA2F3117-40ED-4305-9B9E-B578B69D7103}" srcOrd="0" destOrd="0" presId="urn:microsoft.com/office/officeart/2005/8/layout/process3"/>
    <dgm:cxn modelId="{1FE96C2D-6B85-4AA2-B3A1-BD135F2C6F9A}" srcId="{D46ED248-88EB-4477-87E6-F9DB09C6FB83}" destId="{42F4CC95-0831-472F-89B9-5F97871E804B}" srcOrd="0" destOrd="0" parTransId="{230B48AC-7076-4737-915D-8FB4714B1040}" sibTransId="{48D8424B-1AD3-40C1-B2C5-163063911FB5}"/>
    <dgm:cxn modelId="{129BA340-D9FB-423A-8D92-BF72319EE167}" type="presOf" srcId="{CB7992F7-E860-4B8D-A80A-B3A0D0141FAE}" destId="{FA393509-B75D-4B31-9A98-77CB332AF6D5}" srcOrd="1" destOrd="0" presId="urn:microsoft.com/office/officeart/2005/8/layout/process3"/>
    <dgm:cxn modelId="{580C3F61-017F-4A60-883A-2EC2E51B70C8}" type="presOf" srcId="{0AA26CB2-3256-4E55-921D-871FCD477035}" destId="{E88A46E6-7CBB-460E-B114-E544CD783E43}" srcOrd="1" destOrd="0" presId="urn:microsoft.com/office/officeart/2005/8/layout/process3"/>
    <dgm:cxn modelId="{768F3666-2C1C-464E-BD99-62F228E9AABC}" type="presOf" srcId="{08FCE83E-7CC2-4C42-B9DE-B0C1C4D3786B}" destId="{198AEF96-745D-44BB-8BDE-17831FC3C7F0}" srcOrd="1" destOrd="0" presId="urn:microsoft.com/office/officeart/2005/8/layout/process3"/>
    <dgm:cxn modelId="{6A88A595-ADED-468C-B686-814F4361E73A}" type="presOf" srcId="{E019A90B-59ED-4520-88A9-21909B99CD81}" destId="{3594E5DD-0B14-4243-980F-D31C64A46D15}" srcOrd="1" destOrd="0" presId="urn:microsoft.com/office/officeart/2005/8/layout/process3"/>
    <dgm:cxn modelId="{14FFF795-07A2-4FF7-B4A2-91DF4F288356}" type="presOf" srcId="{D46ED248-88EB-4477-87E6-F9DB09C6FB83}" destId="{2A213E4D-53A9-470C-9F72-2344C1E0FF32}" srcOrd="0" destOrd="0" presId="urn:microsoft.com/office/officeart/2005/8/layout/process3"/>
    <dgm:cxn modelId="{46211DAB-DD4A-435C-8608-8F7531389DC9}" type="presOf" srcId="{D46ED248-88EB-4477-87E6-F9DB09C6FB83}" destId="{515ECD44-12EF-419E-9CFF-5312103C9AF3}" srcOrd="1" destOrd="0" presId="urn:microsoft.com/office/officeart/2005/8/layout/process3"/>
    <dgm:cxn modelId="{6AE299B1-AD67-4734-9896-88A1AA39E407}" srcId="{CB7992F7-E860-4B8D-A80A-B3A0D0141FAE}" destId="{71DD34BB-9D1C-44A0-B4D6-7EE7597F70AF}" srcOrd="0" destOrd="0" parTransId="{1B75163F-2643-4E4F-B52F-9E0EC2236696}" sibTransId="{E3220748-EFCA-46F5-BEED-04B3212C58B2}"/>
    <dgm:cxn modelId="{2D8B9FB8-4254-434E-8D8F-ADBE0515509D}" srcId="{0AA26CB2-3256-4E55-921D-871FCD477035}" destId="{36FD236C-2F5B-40C8-BF2A-BD46D4D7D3B9}" srcOrd="0" destOrd="0" parTransId="{73428463-DF97-4B51-89E3-D94E69AFCE42}" sibTransId="{491753B8-6168-4735-8EAD-44B412FB7377}"/>
    <dgm:cxn modelId="{D08950C8-3FF1-4F33-933C-FE5440777101}" type="presOf" srcId="{0AA26CB2-3256-4E55-921D-871FCD477035}" destId="{878AA266-A4B0-4EC3-B445-0B88DF9A250B}" srcOrd="0" destOrd="0" presId="urn:microsoft.com/office/officeart/2005/8/layout/process3"/>
    <dgm:cxn modelId="{45448FC9-C21D-4224-A13A-2C4B5F2F66E1}" type="presOf" srcId="{42F4CC95-0831-472F-89B9-5F97871E804B}" destId="{A9D1DA9F-8B0A-44D0-AF15-35FDBB3FB3CB}" srcOrd="0" destOrd="0" presId="urn:microsoft.com/office/officeart/2005/8/layout/process3"/>
    <dgm:cxn modelId="{1CEAC7CB-93FD-4775-A3A5-86A8F1F184AF}" type="presOf" srcId="{CB7992F7-E860-4B8D-A80A-B3A0D0141FAE}" destId="{5ABA03E8-9374-4D58-9477-7F651FC88F3A}" srcOrd="0" destOrd="0" presId="urn:microsoft.com/office/officeart/2005/8/layout/process3"/>
    <dgm:cxn modelId="{0D69BDCD-5D4B-4295-BFE4-ED3955F73394}" type="presOf" srcId="{82EA95C9-58CF-40AB-A194-B0E083A7678A}" destId="{900564DD-8684-4D6E-8C2A-3AA4E7DCB5BB}" srcOrd="0" destOrd="0" presId="urn:microsoft.com/office/officeart/2005/8/layout/process3"/>
    <dgm:cxn modelId="{2FE8D8D7-AE12-4D8B-B24A-23326FB3169C}" srcId="{82EA95C9-58CF-40AB-A194-B0E083A7678A}" destId="{D46ED248-88EB-4477-87E6-F9DB09C6FB83}" srcOrd="2" destOrd="0" parTransId="{6935FCB3-2ADA-4D8D-9D89-B658080E9A9D}" sibTransId="{B660B506-EDFC-472C-A916-4057786A1AB6}"/>
    <dgm:cxn modelId="{9D604BDD-8193-42DA-8601-872727DA8014}" srcId="{82EA95C9-58CF-40AB-A194-B0E083A7678A}" destId="{0AA26CB2-3256-4E55-921D-871FCD477035}" srcOrd="1" destOrd="0" parTransId="{B01F27B5-1AB8-4393-ABD6-900A68228468}" sibTransId="{08FCE83E-7CC2-4C42-B9DE-B0C1C4D3786B}"/>
    <dgm:cxn modelId="{A6A85FDE-1C5C-49A4-A7FA-CC374CAD095E}" type="presOf" srcId="{36FD236C-2F5B-40C8-BF2A-BD46D4D7D3B9}" destId="{D67809DC-96D6-49AF-BCF2-799CC68E113B}" srcOrd="0" destOrd="0" presId="urn:microsoft.com/office/officeart/2005/8/layout/process3"/>
    <dgm:cxn modelId="{0B41BCE7-270C-4C7D-860D-BE523798D91E}" srcId="{82EA95C9-58CF-40AB-A194-B0E083A7678A}" destId="{CB7992F7-E860-4B8D-A80A-B3A0D0141FAE}" srcOrd="0" destOrd="0" parTransId="{0EA04C6F-2D2D-4133-B138-F028457609AD}" sibTransId="{E019A90B-59ED-4520-88A9-21909B99CD81}"/>
    <dgm:cxn modelId="{C46F14F3-EB27-482E-AF32-5D758F3EC82E}" type="presOf" srcId="{71DD34BB-9D1C-44A0-B4D6-7EE7597F70AF}" destId="{CF2C6A70-F48C-461E-8002-0256F244DCDC}" srcOrd="0" destOrd="0" presId="urn:microsoft.com/office/officeart/2005/8/layout/process3"/>
    <dgm:cxn modelId="{9D68671F-177C-4291-986A-1C0F14DEFD40}" type="presParOf" srcId="{900564DD-8684-4D6E-8C2A-3AA4E7DCB5BB}" destId="{FCD08BCF-B8C1-4497-9227-C0827FBB8775}" srcOrd="0" destOrd="0" presId="urn:microsoft.com/office/officeart/2005/8/layout/process3"/>
    <dgm:cxn modelId="{BEF11D3F-69CF-43C6-85F9-26EC644F3966}" type="presParOf" srcId="{FCD08BCF-B8C1-4497-9227-C0827FBB8775}" destId="{5ABA03E8-9374-4D58-9477-7F651FC88F3A}" srcOrd="0" destOrd="0" presId="urn:microsoft.com/office/officeart/2005/8/layout/process3"/>
    <dgm:cxn modelId="{C7D337A4-9BC1-43F6-A6C2-3124DDBAFF55}" type="presParOf" srcId="{FCD08BCF-B8C1-4497-9227-C0827FBB8775}" destId="{FA393509-B75D-4B31-9A98-77CB332AF6D5}" srcOrd="1" destOrd="0" presId="urn:microsoft.com/office/officeart/2005/8/layout/process3"/>
    <dgm:cxn modelId="{50D2C6F2-FA9B-413E-BE4D-476F22BD98DC}" type="presParOf" srcId="{FCD08BCF-B8C1-4497-9227-C0827FBB8775}" destId="{CF2C6A70-F48C-461E-8002-0256F244DCDC}" srcOrd="2" destOrd="0" presId="urn:microsoft.com/office/officeart/2005/8/layout/process3"/>
    <dgm:cxn modelId="{CC3EDC8E-6FE6-4532-B585-8ECE900E3112}" type="presParOf" srcId="{900564DD-8684-4D6E-8C2A-3AA4E7DCB5BB}" destId="{FA2F3117-40ED-4305-9B9E-B578B69D7103}" srcOrd="1" destOrd="0" presId="urn:microsoft.com/office/officeart/2005/8/layout/process3"/>
    <dgm:cxn modelId="{DF964652-C968-46D6-BB4C-652086DC27D6}" type="presParOf" srcId="{FA2F3117-40ED-4305-9B9E-B578B69D7103}" destId="{3594E5DD-0B14-4243-980F-D31C64A46D15}" srcOrd="0" destOrd="0" presId="urn:microsoft.com/office/officeart/2005/8/layout/process3"/>
    <dgm:cxn modelId="{50D529C1-4A68-475B-AA36-670C07E19ACF}" type="presParOf" srcId="{900564DD-8684-4D6E-8C2A-3AA4E7DCB5BB}" destId="{F91AB133-7AA2-4276-A5CC-D7CBC46DA771}" srcOrd="2" destOrd="0" presId="urn:microsoft.com/office/officeart/2005/8/layout/process3"/>
    <dgm:cxn modelId="{A963CED1-4852-4CAE-BB4C-DF83A26D3038}" type="presParOf" srcId="{F91AB133-7AA2-4276-A5CC-D7CBC46DA771}" destId="{878AA266-A4B0-4EC3-B445-0B88DF9A250B}" srcOrd="0" destOrd="0" presId="urn:microsoft.com/office/officeart/2005/8/layout/process3"/>
    <dgm:cxn modelId="{183D53A5-09D7-4E29-95A0-AB6C46D2E1E9}" type="presParOf" srcId="{F91AB133-7AA2-4276-A5CC-D7CBC46DA771}" destId="{E88A46E6-7CBB-460E-B114-E544CD783E43}" srcOrd="1" destOrd="0" presId="urn:microsoft.com/office/officeart/2005/8/layout/process3"/>
    <dgm:cxn modelId="{0076E392-6E1C-4E07-81A7-D6DCFF2A29A4}" type="presParOf" srcId="{F91AB133-7AA2-4276-A5CC-D7CBC46DA771}" destId="{D67809DC-96D6-49AF-BCF2-799CC68E113B}" srcOrd="2" destOrd="0" presId="urn:microsoft.com/office/officeart/2005/8/layout/process3"/>
    <dgm:cxn modelId="{11EDF1F8-D01F-45FA-8FA6-50827693D68B}" type="presParOf" srcId="{900564DD-8684-4D6E-8C2A-3AA4E7DCB5BB}" destId="{6F7B40DC-F56A-4AEC-8CE5-CBEC540D5E01}" srcOrd="3" destOrd="0" presId="urn:microsoft.com/office/officeart/2005/8/layout/process3"/>
    <dgm:cxn modelId="{7BF9E5AA-89A8-41BC-ABE1-9AF20CE5C82D}" type="presParOf" srcId="{6F7B40DC-F56A-4AEC-8CE5-CBEC540D5E01}" destId="{198AEF96-745D-44BB-8BDE-17831FC3C7F0}" srcOrd="0" destOrd="0" presId="urn:microsoft.com/office/officeart/2005/8/layout/process3"/>
    <dgm:cxn modelId="{9932CB46-0FA8-43CA-AD06-3B21E30B0895}" type="presParOf" srcId="{900564DD-8684-4D6E-8C2A-3AA4E7DCB5BB}" destId="{A80BE8BC-D608-4C23-A229-D514642FA97A}" srcOrd="4" destOrd="0" presId="urn:microsoft.com/office/officeart/2005/8/layout/process3"/>
    <dgm:cxn modelId="{687F0F1E-4300-474F-B490-9C1E7511BAE1}" type="presParOf" srcId="{A80BE8BC-D608-4C23-A229-D514642FA97A}" destId="{2A213E4D-53A9-470C-9F72-2344C1E0FF32}" srcOrd="0" destOrd="0" presId="urn:microsoft.com/office/officeart/2005/8/layout/process3"/>
    <dgm:cxn modelId="{2DABC2A5-7695-4906-B3C1-4D8AF0CDFBCA}" type="presParOf" srcId="{A80BE8BC-D608-4C23-A229-D514642FA97A}" destId="{515ECD44-12EF-419E-9CFF-5312103C9AF3}" srcOrd="1" destOrd="0" presId="urn:microsoft.com/office/officeart/2005/8/layout/process3"/>
    <dgm:cxn modelId="{A553BBA3-5482-417F-83B4-31B5DE5A1DF1}" type="presParOf" srcId="{A80BE8BC-D608-4C23-A229-D514642FA97A}" destId="{A9D1DA9F-8B0A-44D0-AF15-35FDBB3FB3C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23A197C-B78E-4237-B6D7-BEF34CA56173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53767710-AD6C-43D7-B82B-3825D0E90151}">
      <dgm:prSet phldr="0"/>
      <dgm:spPr/>
      <dgm:t>
        <a:bodyPr/>
        <a:lstStyle/>
        <a:p>
          <a:pPr rtl="0"/>
          <a:r>
            <a:rPr lang="es-ES">
              <a:latin typeface="Tw Cen MT"/>
            </a:rPr>
            <a:t>Estrés parental</a:t>
          </a:r>
        </a:p>
      </dgm:t>
    </dgm:pt>
    <dgm:pt modelId="{FD7166AA-A548-4AC4-A462-966C28AD5C88}" type="parTrans" cxnId="{403C52A1-6820-4238-924F-0E25DBB6476D}">
      <dgm:prSet/>
      <dgm:spPr/>
    </dgm:pt>
    <dgm:pt modelId="{3C57DFF1-CEE6-4D81-9E32-0ABA11064863}" type="sibTrans" cxnId="{403C52A1-6820-4238-924F-0E25DBB6476D}">
      <dgm:prSet/>
      <dgm:spPr/>
    </dgm:pt>
    <dgm:pt modelId="{6E189AD4-8977-49E8-81B5-D9960208EBCD}">
      <dgm:prSet phldr="0"/>
      <dgm:spPr/>
      <dgm:t>
        <a:bodyPr/>
        <a:lstStyle/>
        <a:p>
          <a:pPr rtl="0"/>
          <a:r>
            <a:rPr lang="es-ES">
              <a:latin typeface="Tw Cen MT"/>
            </a:rPr>
            <a:t>Discrepancias en estilo educativo</a:t>
          </a:r>
          <a:endParaRPr lang="en-US">
            <a:latin typeface="Tw Cen MT"/>
          </a:endParaRPr>
        </a:p>
      </dgm:t>
    </dgm:pt>
    <dgm:pt modelId="{635C1756-8A43-41E3-B76D-D60F1AE9B75F}" type="parTrans" cxnId="{EBA27F84-1C9B-46FA-9DC7-7BF78D03BE5E}">
      <dgm:prSet/>
      <dgm:spPr/>
    </dgm:pt>
    <dgm:pt modelId="{16FE7C22-831C-4A58-B70E-527EC30B4606}" type="sibTrans" cxnId="{EBA27F84-1C9B-46FA-9DC7-7BF78D03BE5E}">
      <dgm:prSet/>
      <dgm:spPr/>
    </dgm:pt>
    <dgm:pt modelId="{98EA7FF3-3DDE-4ECF-990E-3E1966BE191F}">
      <dgm:prSet phldr="0"/>
      <dgm:spPr/>
      <dgm:t>
        <a:bodyPr/>
        <a:lstStyle/>
        <a:p>
          <a:r>
            <a:rPr lang="es-ES">
              <a:latin typeface="Tw Cen MT"/>
            </a:rPr>
            <a:t>dificultades en el equipo de padres por los desafíos que supone</a:t>
          </a:r>
        </a:p>
      </dgm:t>
    </dgm:pt>
    <dgm:pt modelId="{5CD0442B-8E9E-4E91-9C4D-E64135A73F4D}" type="parTrans" cxnId="{17D942B2-E7DC-4136-BFAE-55F6267F4F70}">
      <dgm:prSet/>
      <dgm:spPr/>
    </dgm:pt>
    <dgm:pt modelId="{03D341F6-54C8-46DD-A4C4-763062538F15}" type="sibTrans" cxnId="{17D942B2-E7DC-4136-BFAE-55F6267F4F70}">
      <dgm:prSet/>
      <dgm:spPr/>
    </dgm:pt>
    <dgm:pt modelId="{165D2942-D7A3-4FA2-AB5C-3B7FA79ED013}">
      <dgm:prSet phldr="0"/>
      <dgm:spPr/>
      <dgm:t>
        <a:bodyPr/>
        <a:lstStyle/>
        <a:p>
          <a:r>
            <a:rPr lang="es-ES">
              <a:latin typeface="Tw Cen MT"/>
            </a:rPr>
            <a:t>Aislamiento social de las familias</a:t>
          </a:r>
          <a:endParaRPr lang="en-US">
            <a:latin typeface="Tw Cen MT"/>
          </a:endParaRPr>
        </a:p>
      </dgm:t>
    </dgm:pt>
    <dgm:pt modelId="{EED2F0B4-5772-4A42-99D7-3F5809A6C36C}" type="parTrans" cxnId="{10C05747-BD95-4916-B7D6-917A6C517684}">
      <dgm:prSet/>
      <dgm:spPr/>
    </dgm:pt>
    <dgm:pt modelId="{83895521-9880-41E3-8AB4-4AB0AA21B711}" type="sibTrans" cxnId="{10C05747-BD95-4916-B7D6-917A6C517684}">
      <dgm:prSet/>
      <dgm:spPr/>
    </dgm:pt>
    <dgm:pt modelId="{5ECFFBBD-0A8C-48E8-9AB8-DDE3EA83A173}">
      <dgm:prSet phldr="0"/>
      <dgm:spPr/>
      <dgm:t>
        <a:bodyPr/>
        <a:lstStyle/>
        <a:p>
          <a:r>
            <a:rPr lang="es-ES">
              <a:latin typeface="Tw Cen MT"/>
            </a:rPr>
            <a:t>en familia extensa y en el contexto externo</a:t>
          </a:r>
        </a:p>
      </dgm:t>
    </dgm:pt>
    <dgm:pt modelId="{15A0B4DA-1946-4524-9B0D-423923E50327}" type="parTrans" cxnId="{9C0AB220-F927-4256-8B97-9BFA795479AE}">
      <dgm:prSet/>
      <dgm:spPr/>
    </dgm:pt>
    <dgm:pt modelId="{2F256640-BC95-4D92-B390-56FBA0F6B3CD}" type="sibTrans" cxnId="{9C0AB220-F927-4256-8B97-9BFA795479AE}">
      <dgm:prSet/>
      <dgm:spPr/>
    </dgm:pt>
    <dgm:pt modelId="{26A3B545-42A1-4828-A658-9DA9B32CAAEA}">
      <dgm:prSet phldr="0"/>
      <dgm:spPr/>
      <dgm:t>
        <a:bodyPr/>
        <a:lstStyle/>
        <a:p>
          <a:r>
            <a:rPr lang="es-ES">
              <a:latin typeface="Tw Cen MT"/>
            </a:rPr>
            <a:t>Sobrecarga en cuidados</a:t>
          </a:r>
        </a:p>
      </dgm:t>
    </dgm:pt>
    <dgm:pt modelId="{33B9D302-AAFA-44DF-A07A-B394336A7186}" type="parTrans" cxnId="{C61A621C-E542-4BD8-91F8-50EBEE0A39E1}">
      <dgm:prSet/>
      <dgm:spPr/>
    </dgm:pt>
    <dgm:pt modelId="{32311CC8-B3FF-436A-8A15-6542846F9DBF}" type="sibTrans" cxnId="{C61A621C-E542-4BD8-91F8-50EBEE0A39E1}">
      <dgm:prSet/>
      <dgm:spPr/>
    </dgm:pt>
    <dgm:pt modelId="{81782B69-4D1D-4EEC-ADB7-79EBF4A43508}">
      <dgm:prSet phldr="0"/>
      <dgm:spPr/>
      <dgm:t>
        <a:bodyPr/>
        <a:lstStyle/>
        <a:p>
          <a:r>
            <a:rPr lang="es-ES">
              <a:latin typeface="Tw Cen MT"/>
            </a:rPr>
            <a:t>Dificultades claras en coparentalidad y conyugalidad</a:t>
          </a:r>
        </a:p>
      </dgm:t>
    </dgm:pt>
    <dgm:pt modelId="{3B3D3319-B373-4E33-88C8-1C2CA2F2DC8D}" type="parTrans" cxnId="{86E6DC40-7892-411D-9489-61367017476B}">
      <dgm:prSet/>
      <dgm:spPr/>
    </dgm:pt>
    <dgm:pt modelId="{DF08AE58-B5D4-4173-A7ED-BCDD398B2001}" type="sibTrans" cxnId="{86E6DC40-7892-411D-9489-61367017476B}">
      <dgm:prSet/>
      <dgm:spPr/>
    </dgm:pt>
    <dgm:pt modelId="{EB468455-B0B2-42D7-A4C8-385D4183FD6B}" type="pres">
      <dgm:prSet presAssocID="{223A197C-B78E-4237-B6D7-BEF34CA56173}" presName="linear" presStyleCnt="0">
        <dgm:presLayoutVars>
          <dgm:dir/>
          <dgm:animLvl val="lvl"/>
          <dgm:resizeHandles val="exact"/>
        </dgm:presLayoutVars>
      </dgm:prSet>
      <dgm:spPr/>
    </dgm:pt>
    <dgm:pt modelId="{074941AA-4D2B-41CC-A74F-66D41BCB1D87}" type="pres">
      <dgm:prSet presAssocID="{53767710-AD6C-43D7-B82B-3825D0E90151}" presName="parentLin" presStyleCnt="0"/>
      <dgm:spPr/>
    </dgm:pt>
    <dgm:pt modelId="{BC8B947F-6B11-4094-820B-27DA5905AC18}" type="pres">
      <dgm:prSet presAssocID="{53767710-AD6C-43D7-B82B-3825D0E90151}" presName="parentLeftMargin" presStyleLbl="node1" presStyleIdx="0" presStyleCnt="5"/>
      <dgm:spPr/>
    </dgm:pt>
    <dgm:pt modelId="{A8F80B7F-2B46-4533-ACC6-19941FF1720F}" type="pres">
      <dgm:prSet presAssocID="{53767710-AD6C-43D7-B82B-3825D0E9015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0362F2C-7DE4-424F-8367-2D359AF4F2D2}" type="pres">
      <dgm:prSet presAssocID="{53767710-AD6C-43D7-B82B-3825D0E90151}" presName="negativeSpace" presStyleCnt="0"/>
      <dgm:spPr/>
    </dgm:pt>
    <dgm:pt modelId="{D40E545C-1D08-466D-9BEE-F9D3437BA42B}" type="pres">
      <dgm:prSet presAssocID="{53767710-AD6C-43D7-B82B-3825D0E90151}" presName="childText" presStyleLbl="conFgAcc1" presStyleIdx="0" presStyleCnt="5">
        <dgm:presLayoutVars>
          <dgm:bulletEnabled val="1"/>
        </dgm:presLayoutVars>
      </dgm:prSet>
      <dgm:spPr/>
    </dgm:pt>
    <dgm:pt modelId="{5468FCD4-D67F-4221-BE78-D82DD78AB4C9}" type="pres">
      <dgm:prSet presAssocID="{3C57DFF1-CEE6-4D81-9E32-0ABA11064863}" presName="spaceBetweenRectangles" presStyleCnt="0"/>
      <dgm:spPr/>
    </dgm:pt>
    <dgm:pt modelId="{7B9FA69B-A3AC-48FC-9F11-833EC54BCD4D}" type="pres">
      <dgm:prSet presAssocID="{6E189AD4-8977-49E8-81B5-D9960208EBCD}" presName="parentLin" presStyleCnt="0"/>
      <dgm:spPr/>
    </dgm:pt>
    <dgm:pt modelId="{1A9A191B-6A2E-42AB-AC3D-F5ECABF8357D}" type="pres">
      <dgm:prSet presAssocID="{6E189AD4-8977-49E8-81B5-D9960208EBCD}" presName="parentLeftMargin" presStyleLbl="node1" presStyleIdx="0" presStyleCnt="5"/>
      <dgm:spPr/>
    </dgm:pt>
    <dgm:pt modelId="{1A4A2DEA-5F43-4395-AF47-1FB2C653E7ED}" type="pres">
      <dgm:prSet presAssocID="{6E189AD4-8977-49E8-81B5-D9960208EBCD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C1F68D8-FA6F-4F63-8A98-1747A0CC8077}" type="pres">
      <dgm:prSet presAssocID="{6E189AD4-8977-49E8-81B5-D9960208EBCD}" presName="negativeSpace" presStyleCnt="0"/>
      <dgm:spPr/>
    </dgm:pt>
    <dgm:pt modelId="{A464F30A-CD96-4E5F-8A1E-19EAB4982D37}" type="pres">
      <dgm:prSet presAssocID="{6E189AD4-8977-49E8-81B5-D9960208EBCD}" presName="childText" presStyleLbl="conFgAcc1" presStyleIdx="1" presStyleCnt="5">
        <dgm:presLayoutVars>
          <dgm:bulletEnabled val="1"/>
        </dgm:presLayoutVars>
      </dgm:prSet>
      <dgm:spPr/>
    </dgm:pt>
    <dgm:pt modelId="{F440785B-B683-4AA2-B56F-7F79AD781DC7}" type="pres">
      <dgm:prSet presAssocID="{16FE7C22-831C-4A58-B70E-527EC30B4606}" presName="spaceBetweenRectangles" presStyleCnt="0"/>
      <dgm:spPr/>
    </dgm:pt>
    <dgm:pt modelId="{29FB9A38-E7C3-4F48-B2EC-6BDCEF82E8E5}" type="pres">
      <dgm:prSet presAssocID="{165D2942-D7A3-4FA2-AB5C-3B7FA79ED013}" presName="parentLin" presStyleCnt="0"/>
      <dgm:spPr/>
    </dgm:pt>
    <dgm:pt modelId="{ECBD5DEF-78A3-4AE3-AF97-F4A176530170}" type="pres">
      <dgm:prSet presAssocID="{165D2942-D7A3-4FA2-AB5C-3B7FA79ED013}" presName="parentLeftMargin" presStyleLbl="node1" presStyleIdx="1" presStyleCnt="5"/>
      <dgm:spPr/>
    </dgm:pt>
    <dgm:pt modelId="{B55AF8EC-36C5-4D50-B84D-F8CA8303F226}" type="pres">
      <dgm:prSet presAssocID="{165D2942-D7A3-4FA2-AB5C-3B7FA79ED01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B5DC50D-AD80-4858-A950-F46AA9D9BDAC}" type="pres">
      <dgm:prSet presAssocID="{165D2942-D7A3-4FA2-AB5C-3B7FA79ED013}" presName="negativeSpace" presStyleCnt="0"/>
      <dgm:spPr/>
    </dgm:pt>
    <dgm:pt modelId="{57E7AE0D-C8C0-4E35-AC6E-8F43232899C5}" type="pres">
      <dgm:prSet presAssocID="{165D2942-D7A3-4FA2-AB5C-3B7FA79ED013}" presName="childText" presStyleLbl="conFgAcc1" presStyleIdx="2" presStyleCnt="5">
        <dgm:presLayoutVars>
          <dgm:bulletEnabled val="1"/>
        </dgm:presLayoutVars>
      </dgm:prSet>
      <dgm:spPr/>
    </dgm:pt>
    <dgm:pt modelId="{8CF5402C-BBAC-4F2E-87CC-5D27DE4B8E9F}" type="pres">
      <dgm:prSet presAssocID="{83895521-9880-41E3-8AB4-4AB0AA21B711}" presName="spaceBetweenRectangles" presStyleCnt="0"/>
      <dgm:spPr/>
    </dgm:pt>
    <dgm:pt modelId="{737B7075-3A2F-4A80-8171-867086CD58D4}" type="pres">
      <dgm:prSet presAssocID="{26A3B545-42A1-4828-A658-9DA9B32CAAEA}" presName="parentLin" presStyleCnt="0"/>
      <dgm:spPr/>
    </dgm:pt>
    <dgm:pt modelId="{A45289FC-E0BD-4026-918E-DCB32DC57CFA}" type="pres">
      <dgm:prSet presAssocID="{26A3B545-42A1-4828-A658-9DA9B32CAAEA}" presName="parentLeftMargin" presStyleLbl="node1" presStyleIdx="2" presStyleCnt="5"/>
      <dgm:spPr/>
    </dgm:pt>
    <dgm:pt modelId="{D657FF8F-7586-4D02-AA47-A52F78B0BD48}" type="pres">
      <dgm:prSet presAssocID="{26A3B545-42A1-4828-A658-9DA9B32CAAE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746B725-8DBF-47BE-A873-6A47A392426B}" type="pres">
      <dgm:prSet presAssocID="{26A3B545-42A1-4828-A658-9DA9B32CAAEA}" presName="negativeSpace" presStyleCnt="0"/>
      <dgm:spPr/>
    </dgm:pt>
    <dgm:pt modelId="{AEA45E55-5137-4A4D-A53D-1175184C22CD}" type="pres">
      <dgm:prSet presAssocID="{26A3B545-42A1-4828-A658-9DA9B32CAAEA}" presName="childText" presStyleLbl="conFgAcc1" presStyleIdx="3" presStyleCnt="5">
        <dgm:presLayoutVars>
          <dgm:bulletEnabled val="1"/>
        </dgm:presLayoutVars>
      </dgm:prSet>
      <dgm:spPr/>
    </dgm:pt>
    <dgm:pt modelId="{CBF96D8C-FEF6-4806-AE91-0EDF358937F8}" type="pres">
      <dgm:prSet presAssocID="{32311CC8-B3FF-436A-8A15-6542846F9DBF}" presName="spaceBetweenRectangles" presStyleCnt="0"/>
      <dgm:spPr/>
    </dgm:pt>
    <dgm:pt modelId="{8A2FF318-4E2B-408C-A87A-3E446940466B}" type="pres">
      <dgm:prSet presAssocID="{81782B69-4D1D-4EEC-ADB7-79EBF4A43508}" presName="parentLin" presStyleCnt="0"/>
      <dgm:spPr/>
    </dgm:pt>
    <dgm:pt modelId="{579A7035-16F0-49A2-9B8F-6BF38E6EE413}" type="pres">
      <dgm:prSet presAssocID="{81782B69-4D1D-4EEC-ADB7-79EBF4A43508}" presName="parentLeftMargin" presStyleLbl="node1" presStyleIdx="3" presStyleCnt="5"/>
      <dgm:spPr/>
    </dgm:pt>
    <dgm:pt modelId="{79A40074-509D-4744-8525-CB9745FE5899}" type="pres">
      <dgm:prSet presAssocID="{81782B69-4D1D-4EEC-ADB7-79EBF4A43508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3E0C7C56-F135-4148-A314-5530033398BD}" type="pres">
      <dgm:prSet presAssocID="{81782B69-4D1D-4EEC-ADB7-79EBF4A43508}" presName="negativeSpace" presStyleCnt="0"/>
      <dgm:spPr/>
    </dgm:pt>
    <dgm:pt modelId="{E08E8F23-A07A-491C-86E8-18D51D5E9C78}" type="pres">
      <dgm:prSet presAssocID="{81782B69-4D1D-4EEC-ADB7-79EBF4A43508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3FBD2A0F-DC48-4190-A503-812B12F579AA}" type="presOf" srcId="{223A197C-B78E-4237-B6D7-BEF34CA56173}" destId="{EB468455-B0B2-42D7-A4C8-385D4183FD6B}" srcOrd="0" destOrd="0" presId="urn:microsoft.com/office/officeart/2005/8/layout/list1"/>
    <dgm:cxn modelId="{DBF85117-E723-41B5-9C26-C1ABC5AA4EC9}" type="presOf" srcId="{6E189AD4-8977-49E8-81B5-D9960208EBCD}" destId="{1A9A191B-6A2E-42AB-AC3D-F5ECABF8357D}" srcOrd="0" destOrd="0" presId="urn:microsoft.com/office/officeart/2005/8/layout/list1"/>
    <dgm:cxn modelId="{C61A621C-E542-4BD8-91F8-50EBEE0A39E1}" srcId="{223A197C-B78E-4237-B6D7-BEF34CA56173}" destId="{26A3B545-42A1-4828-A658-9DA9B32CAAEA}" srcOrd="3" destOrd="0" parTransId="{33B9D302-AAFA-44DF-A07A-B394336A7186}" sibTransId="{32311CC8-B3FF-436A-8A15-6542846F9DBF}"/>
    <dgm:cxn modelId="{9C0AB220-F927-4256-8B97-9BFA795479AE}" srcId="{165D2942-D7A3-4FA2-AB5C-3B7FA79ED013}" destId="{5ECFFBBD-0A8C-48E8-9AB8-DDE3EA83A173}" srcOrd="0" destOrd="0" parTransId="{15A0B4DA-1946-4524-9B0D-423923E50327}" sibTransId="{2F256640-BC95-4D92-B390-56FBA0F6B3CD}"/>
    <dgm:cxn modelId="{CBB89B3B-BF00-4999-8116-8B37F67B4745}" type="presOf" srcId="{5ECFFBBD-0A8C-48E8-9AB8-DDE3EA83A173}" destId="{57E7AE0D-C8C0-4E35-AC6E-8F43232899C5}" srcOrd="0" destOrd="0" presId="urn:microsoft.com/office/officeart/2005/8/layout/list1"/>
    <dgm:cxn modelId="{86E6DC40-7892-411D-9489-61367017476B}" srcId="{223A197C-B78E-4237-B6D7-BEF34CA56173}" destId="{81782B69-4D1D-4EEC-ADB7-79EBF4A43508}" srcOrd="4" destOrd="0" parTransId="{3B3D3319-B373-4E33-88C8-1C2CA2F2DC8D}" sibTransId="{DF08AE58-B5D4-4173-A7ED-BCDD398B2001}"/>
    <dgm:cxn modelId="{6D741C5C-FBCD-45A6-B261-1392D66A16A5}" type="presOf" srcId="{26A3B545-42A1-4828-A658-9DA9B32CAAEA}" destId="{D657FF8F-7586-4D02-AA47-A52F78B0BD48}" srcOrd="1" destOrd="0" presId="urn:microsoft.com/office/officeart/2005/8/layout/list1"/>
    <dgm:cxn modelId="{10C05747-BD95-4916-B7D6-917A6C517684}" srcId="{223A197C-B78E-4237-B6D7-BEF34CA56173}" destId="{165D2942-D7A3-4FA2-AB5C-3B7FA79ED013}" srcOrd="2" destOrd="0" parTransId="{EED2F0B4-5772-4A42-99D7-3F5809A6C36C}" sibTransId="{83895521-9880-41E3-8AB4-4AB0AA21B711}"/>
    <dgm:cxn modelId="{B1E75768-EC57-470F-A5C3-578AA318EF5C}" type="presOf" srcId="{53767710-AD6C-43D7-B82B-3825D0E90151}" destId="{A8F80B7F-2B46-4533-ACC6-19941FF1720F}" srcOrd="1" destOrd="0" presId="urn:microsoft.com/office/officeart/2005/8/layout/list1"/>
    <dgm:cxn modelId="{E6B0F34A-EE26-4405-86E5-74903AF9A7F3}" type="presOf" srcId="{81782B69-4D1D-4EEC-ADB7-79EBF4A43508}" destId="{79A40074-509D-4744-8525-CB9745FE5899}" srcOrd="1" destOrd="0" presId="urn:microsoft.com/office/officeart/2005/8/layout/list1"/>
    <dgm:cxn modelId="{357BA24D-7192-448F-963C-DB0A16691F49}" type="presOf" srcId="{6E189AD4-8977-49E8-81B5-D9960208EBCD}" destId="{1A4A2DEA-5F43-4395-AF47-1FB2C653E7ED}" srcOrd="1" destOrd="0" presId="urn:microsoft.com/office/officeart/2005/8/layout/list1"/>
    <dgm:cxn modelId="{EBA27F84-1C9B-46FA-9DC7-7BF78D03BE5E}" srcId="{223A197C-B78E-4237-B6D7-BEF34CA56173}" destId="{6E189AD4-8977-49E8-81B5-D9960208EBCD}" srcOrd="1" destOrd="0" parTransId="{635C1756-8A43-41E3-B76D-D60F1AE9B75F}" sibTransId="{16FE7C22-831C-4A58-B70E-527EC30B4606}"/>
    <dgm:cxn modelId="{403C52A1-6820-4238-924F-0E25DBB6476D}" srcId="{223A197C-B78E-4237-B6D7-BEF34CA56173}" destId="{53767710-AD6C-43D7-B82B-3825D0E90151}" srcOrd="0" destOrd="0" parTransId="{FD7166AA-A548-4AC4-A462-966C28AD5C88}" sibTransId="{3C57DFF1-CEE6-4D81-9E32-0ABA11064863}"/>
    <dgm:cxn modelId="{0E00B9A6-8BAF-4B3B-BEA4-17B977A53EEF}" type="presOf" srcId="{81782B69-4D1D-4EEC-ADB7-79EBF4A43508}" destId="{579A7035-16F0-49A2-9B8F-6BF38E6EE413}" srcOrd="0" destOrd="0" presId="urn:microsoft.com/office/officeart/2005/8/layout/list1"/>
    <dgm:cxn modelId="{17D942B2-E7DC-4136-BFAE-55F6267F4F70}" srcId="{6E189AD4-8977-49E8-81B5-D9960208EBCD}" destId="{98EA7FF3-3DDE-4ECF-990E-3E1966BE191F}" srcOrd="0" destOrd="0" parTransId="{5CD0442B-8E9E-4E91-9C4D-E64135A73F4D}" sibTransId="{03D341F6-54C8-46DD-A4C4-763062538F15}"/>
    <dgm:cxn modelId="{3A143FC5-CF73-4E91-B5FA-AC582209BAD8}" type="presOf" srcId="{53767710-AD6C-43D7-B82B-3825D0E90151}" destId="{BC8B947F-6B11-4094-820B-27DA5905AC18}" srcOrd="0" destOrd="0" presId="urn:microsoft.com/office/officeart/2005/8/layout/list1"/>
    <dgm:cxn modelId="{577289C6-13AD-47EB-B299-20475001DAEA}" type="presOf" srcId="{165D2942-D7A3-4FA2-AB5C-3B7FA79ED013}" destId="{B55AF8EC-36C5-4D50-B84D-F8CA8303F226}" srcOrd="1" destOrd="0" presId="urn:microsoft.com/office/officeart/2005/8/layout/list1"/>
    <dgm:cxn modelId="{0A8B27D9-014A-4785-9A78-2AB1B9BC6A98}" type="presOf" srcId="{26A3B545-42A1-4828-A658-9DA9B32CAAEA}" destId="{A45289FC-E0BD-4026-918E-DCB32DC57CFA}" srcOrd="0" destOrd="0" presId="urn:microsoft.com/office/officeart/2005/8/layout/list1"/>
    <dgm:cxn modelId="{5D97A8E9-1737-419E-A1D2-4B1EDA8D3AA8}" type="presOf" srcId="{98EA7FF3-3DDE-4ECF-990E-3E1966BE191F}" destId="{A464F30A-CD96-4E5F-8A1E-19EAB4982D37}" srcOrd="0" destOrd="0" presId="urn:microsoft.com/office/officeart/2005/8/layout/list1"/>
    <dgm:cxn modelId="{87C37BFF-B0EF-4CB9-AEB7-1C433868E944}" type="presOf" srcId="{165D2942-D7A3-4FA2-AB5C-3B7FA79ED013}" destId="{ECBD5DEF-78A3-4AE3-AF97-F4A176530170}" srcOrd="0" destOrd="0" presId="urn:microsoft.com/office/officeart/2005/8/layout/list1"/>
    <dgm:cxn modelId="{862D4337-B1CD-49DB-92B0-69F52CCB0EEF}" type="presParOf" srcId="{EB468455-B0B2-42D7-A4C8-385D4183FD6B}" destId="{074941AA-4D2B-41CC-A74F-66D41BCB1D87}" srcOrd="0" destOrd="0" presId="urn:microsoft.com/office/officeart/2005/8/layout/list1"/>
    <dgm:cxn modelId="{0678ECCE-7BEB-454A-A3A4-9CE3E55CFCE7}" type="presParOf" srcId="{074941AA-4D2B-41CC-A74F-66D41BCB1D87}" destId="{BC8B947F-6B11-4094-820B-27DA5905AC18}" srcOrd="0" destOrd="0" presId="urn:microsoft.com/office/officeart/2005/8/layout/list1"/>
    <dgm:cxn modelId="{4564F5BB-5631-4FA5-9B75-66ABDBD99AB9}" type="presParOf" srcId="{074941AA-4D2B-41CC-A74F-66D41BCB1D87}" destId="{A8F80B7F-2B46-4533-ACC6-19941FF1720F}" srcOrd="1" destOrd="0" presId="urn:microsoft.com/office/officeart/2005/8/layout/list1"/>
    <dgm:cxn modelId="{CE81F426-A498-4F17-80C7-FE4C6B08D7C4}" type="presParOf" srcId="{EB468455-B0B2-42D7-A4C8-385D4183FD6B}" destId="{A0362F2C-7DE4-424F-8367-2D359AF4F2D2}" srcOrd="1" destOrd="0" presId="urn:microsoft.com/office/officeart/2005/8/layout/list1"/>
    <dgm:cxn modelId="{7AE035DD-CF92-4445-8EF0-A0F4BF7B098A}" type="presParOf" srcId="{EB468455-B0B2-42D7-A4C8-385D4183FD6B}" destId="{D40E545C-1D08-466D-9BEE-F9D3437BA42B}" srcOrd="2" destOrd="0" presId="urn:microsoft.com/office/officeart/2005/8/layout/list1"/>
    <dgm:cxn modelId="{256D3F29-89DD-4AC6-A38A-7B48022279E7}" type="presParOf" srcId="{EB468455-B0B2-42D7-A4C8-385D4183FD6B}" destId="{5468FCD4-D67F-4221-BE78-D82DD78AB4C9}" srcOrd="3" destOrd="0" presId="urn:microsoft.com/office/officeart/2005/8/layout/list1"/>
    <dgm:cxn modelId="{B59D218A-16F3-41BE-A0B0-CB80AA7C005F}" type="presParOf" srcId="{EB468455-B0B2-42D7-A4C8-385D4183FD6B}" destId="{7B9FA69B-A3AC-48FC-9F11-833EC54BCD4D}" srcOrd="4" destOrd="0" presId="urn:microsoft.com/office/officeart/2005/8/layout/list1"/>
    <dgm:cxn modelId="{447E0D3F-8D9C-472A-B508-375EEA17B3C4}" type="presParOf" srcId="{7B9FA69B-A3AC-48FC-9F11-833EC54BCD4D}" destId="{1A9A191B-6A2E-42AB-AC3D-F5ECABF8357D}" srcOrd="0" destOrd="0" presId="urn:microsoft.com/office/officeart/2005/8/layout/list1"/>
    <dgm:cxn modelId="{98D476D9-DB37-4C8D-BBF6-C3EDCC86D0A0}" type="presParOf" srcId="{7B9FA69B-A3AC-48FC-9F11-833EC54BCD4D}" destId="{1A4A2DEA-5F43-4395-AF47-1FB2C653E7ED}" srcOrd="1" destOrd="0" presId="urn:microsoft.com/office/officeart/2005/8/layout/list1"/>
    <dgm:cxn modelId="{51C175E6-A407-4EB4-9A6C-5C49CC29371A}" type="presParOf" srcId="{EB468455-B0B2-42D7-A4C8-385D4183FD6B}" destId="{CC1F68D8-FA6F-4F63-8A98-1747A0CC8077}" srcOrd="5" destOrd="0" presId="urn:microsoft.com/office/officeart/2005/8/layout/list1"/>
    <dgm:cxn modelId="{D82B31F0-7710-4688-859A-2234BACAD062}" type="presParOf" srcId="{EB468455-B0B2-42D7-A4C8-385D4183FD6B}" destId="{A464F30A-CD96-4E5F-8A1E-19EAB4982D37}" srcOrd="6" destOrd="0" presId="urn:microsoft.com/office/officeart/2005/8/layout/list1"/>
    <dgm:cxn modelId="{94F9F12D-5B2C-4F7D-9F2B-E170DA43BBD6}" type="presParOf" srcId="{EB468455-B0B2-42D7-A4C8-385D4183FD6B}" destId="{F440785B-B683-4AA2-B56F-7F79AD781DC7}" srcOrd="7" destOrd="0" presId="urn:microsoft.com/office/officeart/2005/8/layout/list1"/>
    <dgm:cxn modelId="{33A82F0D-76A3-4C0C-9E6A-45568C0DB710}" type="presParOf" srcId="{EB468455-B0B2-42D7-A4C8-385D4183FD6B}" destId="{29FB9A38-E7C3-4F48-B2EC-6BDCEF82E8E5}" srcOrd="8" destOrd="0" presId="urn:microsoft.com/office/officeart/2005/8/layout/list1"/>
    <dgm:cxn modelId="{1B1F4B22-92E7-4366-AAC8-9FF442E0DB4E}" type="presParOf" srcId="{29FB9A38-E7C3-4F48-B2EC-6BDCEF82E8E5}" destId="{ECBD5DEF-78A3-4AE3-AF97-F4A176530170}" srcOrd="0" destOrd="0" presId="urn:microsoft.com/office/officeart/2005/8/layout/list1"/>
    <dgm:cxn modelId="{D8FC4B7D-1CB8-4E1F-9746-BC40C60E1357}" type="presParOf" srcId="{29FB9A38-E7C3-4F48-B2EC-6BDCEF82E8E5}" destId="{B55AF8EC-36C5-4D50-B84D-F8CA8303F226}" srcOrd="1" destOrd="0" presId="urn:microsoft.com/office/officeart/2005/8/layout/list1"/>
    <dgm:cxn modelId="{5E1E95F6-BF4A-4A00-AD78-EFA92FAAF103}" type="presParOf" srcId="{EB468455-B0B2-42D7-A4C8-385D4183FD6B}" destId="{BB5DC50D-AD80-4858-A950-F46AA9D9BDAC}" srcOrd="9" destOrd="0" presId="urn:microsoft.com/office/officeart/2005/8/layout/list1"/>
    <dgm:cxn modelId="{B3B7CD41-DA57-4C0C-8D2A-365AAA79991B}" type="presParOf" srcId="{EB468455-B0B2-42D7-A4C8-385D4183FD6B}" destId="{57E7AE0D-C8C0-4E35-AC6E-8F43232899C5}" srcOrd="10" destOrd="0" presId="urn:microsoft.com/office/officeart/2005/8/layout/list1"/>
    <dgm:cxn modelId="{5E1BB6AA-D026-4B3E-B1F5-C88282092E00}" type="presParOf" srcId="{EB468455-B0B2-42D7-A4C8-385D4183FD6B}" destId="{8CF5402C-BBAC-4F2E-87CC-5D27DE4B8E9F}" srcOrd="11" destOrd="0" presId="urn:microsoft.com/office/officeart/2005/8/layout/list1"/>
    <dgm:cxn modelId="{2E9C4111-9BF5-4E4C-92AD-0BA953E8E85C}" type="presParOf" srcId="{EB468455-B0B2-42D7-A4C8-385D4183FD6B}" destId="{737B7075-3A2F-4A80-8171-867086CD58D4}" srcOrd="12" destOrd="0" presId="urn:microsoft.com/office/officeart/2005/8/layout/list1"/>
    <dgm:cxn modelId="{F8D49D70-7F30-442C-93BA-73250D96C4EC}" type="presParOf" srcId="{737B7075-3A2F-4A80-8171-867086CD58D4}" destId="{A45289FC-E0BD-4026-918E-DCB32DC57CFA}" srcOrd="0" destOrd="0" presId="urn:microsoft.com/office/officeart/2005/8/layout/list1"/>
    <dgm:cxn modelId="{D4C314DA-AE2E-43B9-BEAE-140024096130}" type="presParOf" srcId="{737B7075-3A2F-4A80-8171-867086CD58D4}" destId="{D657FF8F-7586-4D02-AA47-A52F78B0BD48}" srcOrd="1" destOrd="0" presId="urn:microsoft.com/office/officeart/2005/8/layout/list1"/>
    <dgm:cxn modelId="{869974C1-BC13-466A-AB6A-9AF218BAD6CA}" type="presParOf" srcId="{EB468455-B0B2-42D7-A4C8-385D4183FD6B}" destId="{5746B725-8DBF-47BE-A873-6A47A392426B}" srcOrd="13" destOrd="0" presId="urn:microsoft.com/office/officeart/2005/8/layout/list1"/>
    <dgm:cxn modelId="{538BFF36-C182-44D0-9AF6-7F68D335733C}" type="presParOf" srcId="{EB468455-B0B2-42D7-A4C8-385D4183FD6B}" destId="{AEA45E55-5137-4A4D-A53D-1175184C22CD}" srcOrd="14" destOrd="0" presId="urn:microsoft.com/office/officeart/2005/8/layout/list1"/>
    <dgm:cxn modelId="{CB94AC28-DA51-4B4A-BDC7-08A22696AE18}" type="presParOf" srcId="{EB468455-B0B2-42D7-A4C8-385D4183FD6B}" destId="{CBF96D8C-FEF6-4806-AE91-0EDF358937F8}" srcOrd="15" destOrd="0" presId="urn:microsoft.com/office/officeart/2005/8/layout/list1"/>
    <dgm:cxn modelId="{CC732EFE-A454-4A6B-94EC-8323B373996D}" type="presParOf" srcId="{EB468455-B0B2-42D7-A4C8-385D4183FD6B}" destId="{8A2FF318-4E2B-408C-A87A-3E446940466B}" srcOrd="16" destOrd="0" presId="urn:microsoft.com/office/officeart/2005/8/layout/list1"/>
    <dgm:cxn modelId="{0F8B1417-67EF-416F-8245-DE9EF1DBACB2}" type="presParOf" srcId="{8A2FF318-4E2B-408C-A87A-3E446940466B}" destId="{579A7035-16F0-49A2-9B8F-6BF38E6EE413}" srcOrd="0" destOrd="0" presId="urn:microsoft.com/office/officeart/2005/8/layout/list1"/>
    <dgm:cxn modelId="{2872D04D-1FB0-4E27-AA32-DC073CB454CC}" type="presParOf" srcId="{8A2FF318-4E2B-408C-A87A-3E446940466B}" destId="{79A40074-509D-4744-8525-CB9745FE5899}" srcOrd="1" destOrd="0" presId="urn:microsoft.com/office/officeart/2005/8/layout/list1"/>
    <dgm:cxn modelId="{F488BD40-DC54-4258-BD9E-C34BC2AE9463}" type="presParOf" srcId="{EB468455-B0B2-42D7-A4C8-385D4183FD6B}" destId="{3E0C7C56-F135-4148-A314-5530033398BD}" srcOrd="17" destOrd="0" presId="urn:microsoft.com/office/officeart/2005/8/layout/list1"/>
    <dgm:cxn modelId="{08E2689E-EBBA-4771-8280-CD10FA52AABF}" type="presParOf" srcId="{EB468455-B0B2-42D7-A4C8-385D4183FD6B}" destId="{E08E8F23-A07A-491C-86E8-18D51D5E9C7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AC41503-D555-5048-BCDB-D14C565CEB4E}" type="doc">
      <dgm:prSet loTypeId="urn:microsoft.com/office/officeart/2005/8/layout/cycle8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55D39BD7-31C4-E444-8B68-7FE88DA18AD1}">
      <dgm:prSet phldrT="[Texto]"/>
      <dgm:spPr/>
      <dgm:t>
        <a:bodyPr/>
        <a:lstStyle/>
        <a:p>
          <a:r>
            <a:rPr lang="es-ES" dirty="0"/>
            <a:t>Yo soy/estoy</a:t>
          </a:r>
        </a:p>
      </dgm:t>
    </dgm:pt>
    <dgm:pt modelId="{10EF52E0-F0E2-614C-90F5-CEB339CBA3A6}" type="parTrans" cxnId="{B00811EF-B8DE-2047-9423-2C384F8718CD}">
      <dgm:prSet/>
      <dgm:spPr/>
      <dgm:t>
        <a:bodyPr/>
        <a:lstStyle/>
        <a:p>
          <a:endParaRPr lang="es-ES"/>
        </a:p>
      </dgm:t>
    </dgm:pt>
    <dgm:pt modelId="{DE7CA829-225A-7D41-B522-565F3BA85D48}" type="sibTrans" cxnId="{B00811EF-B8DE-2047-9423-2C384F8718CD}">
      <dgm:prSet/>
      <dgm:spPr/>
      <dgm:t>
        <a:bodyPr/>
        <a:lstStyle/>
        <a:p>
          <a:endParaRPr lang="es-ES"/>
        </a:p>
      </dgm:t>
    </dgm:pt>
    <dgm:pt modelId="{6ED66617-AE14-1844-A887-47069B7BC796}">
      <dgm:prSet phldrT="[Texto]"/>
      <dgm:spPr/>
      <dgm:t>
        <a:bodyPr/>
        <a:lstStyle/>
        <a:p>
          <a:r>
            <a:rPr lang="es-ES" dirty="0"/>
            <a:t>Yo tengo</a:t>
          </a:r>
        </a:p>
      </dgm:t>
    </dgm:pt>
    <dgm:pt modelId="{C2E782B4-37ED-0241-AB67-64A56ED577A3}" type="parTrans" cxnId="{157D9EC1-0608-2B44-8544-5C8CD0C7EF1E}">
      <dgm:prSet/>
      <dgm:spPr/>
      <dgm:t>
        <a:bodyPr/>
        <a:lstStyle/>
        <a:p>
          <a:endParaRPr lang="es-ES"/>
        </a:p>
      </dgm:t>
    </dgm:pt>
    <dgm:pt modelId="{E2F86DD9-A28D-0540-8E38-15A22A99B0E0}" type="sibTrans" cxnId="{157D9EC1-0608-2B44-8544-5C8CD0C7EF1E}">
      <dgm:prSet/>
      <dgm:spPr/>
      <dgm:t>
        <a:bodyPr/>
        <a:lstStyle/>
        <a:p>
          <a:endParaRPr lang="es-ES"/>
        </a:p>
      </dgm:t>
    </dgm:pt>
    <dgm:pt modelId="{83CFFA49-04D5-374B-BDF7-3AFA28B9AB65}">
      <dgm:prSet phldrT="[Texto]"/>
      <dgm:spPr/>
      <dgm:t>
        <a:bodyPr/>
        <a:lstStyle/>
        <a:p>
          <a:r>
            <a:rPr lang="es-ES" dirty="0"/>
            <a:t>Yo puedo</a:t>
          </a:r>
        </a:p>
      </dgm:t>
    </dgm:pt>
    <dgm:pt modelId="{1BF57195-C5B7-9F4B-ADC0-C842C0F8DC34}" type="parTrans" cxnId="{6801DF3D-A759-5A4A-A9D1-DFABC002DFFA}">
      <dgm:prSet/>
      <dgm:spPr/>
      <dgm:t>
        <a:bodyPr/>
        <a:lstStyle/>
        <a:p>
          <a:endParaRPr lang="es-ES"/>
        </a:p>
      </dgm:t>
    </dgm:pt>
    <dgm:pt modelId="{293A0A43-BDA8-AF4B-BB7E-C8C0A2276F00}" type="sibTrans" cxnId="{6801DF3D-A759-5A4A-A9D1-DFABC002DFFA}">
      <dgm:prSet/>
      <dgm:spPr/>
      <dgm:t>
        <a:bodyPr/>
        <a:lstStyle/>
        <a:p>
          <a:endParaRPr lang="es-ES"/>
        </a:p>
      </dgm:t>
    </dgm:pt>
    <dgm:pt modelId="{B00A8D18-EE71-8A49-9CC6-3E9B421AE3D1}" type="pres">
      <dgm:prSet presAssocID="{7AC41503-D555-5048-BCDB-D14C565CEB4E}" presName="compositeShape" presStyleCnt="0">
        <dgm:presLayoutVars>
          <dgm:chMax val="7"/>
          <dgm:dir/>
          <dgm:resizeHandles val="exact"/>
        </dgm:presLayoutVars>
      </dgm:prSet>
      <dgm:spPr/>
    </dgm:pt>
    <dgm:pt modelId="{1598F553-51D7-1E43-90E9-9D744F59CE19}" type="pres">
      <dgm:prSet presAssocID="{7AC41503-D555-5048-BCDB-D14C565CEB4E}" presName="wedge1" presStyleLbl="node1" presStyleIdx="0" presStyleCnt="3"/>
      <dgm:spPr/>
    </dgm:pt>
    <dgm:pt modelId="{4421154B-4EC9-EA42-8478-641FAEDFB70A}" type="pres">
      <dgm:prSet presAssocID="{7AC41503-D555-5048-BCDB-D14C565CEB4E}" presName="dummy1a" presStyleCnt="0"/>
      <dgm:spPr/>
    </dgm:pt>
    <dgm:pt modelId="{D4E4FF63-1BAF-0548-97E3-84A4F1638A48}" type="pres">
      <dgm:prSet presAssocID="{7AC41503-D555-5048-BCDB-D14C565CEB4E}" presName="dummy1b" presStyleCnt="0"/>
      <dgm:spPr/>
    </dgm:pt>
    <dgm:pt modelId="{A659A0D6-AF01-9549-B19A-5DD8690D602E}" type="pres">
      <dgm:prSet presAssocID="{7AC41503-D555-5048-BCDB-D14C565CEB4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8D0DDC17-D9DF-3B47-9917-407715515D54}" type="pres">
      <dgm:prSet presAssocID="{7AC41503-D555-5048-BCDB-D14C565CEB4E}" presName="wedge2" presStyleLbl="node1" presStyleIdx="1" presStyleCnt="3"/>
      <dgm:spPr/>
    </dgm:pt>
    <dgm:pt modelId="{B6B69FF4-9CA1-3440-A81C-36453B8C0EFA}" type="pres">
      <dgm:prSet presAssocID="{7AC41503-D555-5048-BCDB-D14C565CEB4E}" presName="dummy2a" presStyleCnt="0"/>
      <dgm:spPr/>
    </dgm:pt>
    <dgm:pt modelId="{69E5C951-FC40-194A-871C-753F9C83297E}" type="pres">
      <dgm:prSet presAssocID="{7AC41503-D555-5048-BCDB-D14C565CEB4E}" presName="dummy2b" presStyleCnt="0"/>
      <dgm:spPr/>
    </dgm:pt>
    <dgm:pt modelId="{B4F542D0-C40F-D34A-A0C7-D29D5C6CB1F3}" type="pres">
      <dgm:prSet presAssocID="{7AC41503-D555-5048-BCDB-D14C565CEB4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34A97DF3-8FF1-9E4E-8E43-D50DCC2864C9}" type="pres">
      <dgm:prSet presAssocID="{7AC41503-D555-5048-BCDB-D14C565CEB4E}" presName="wedge3" presStyleLbl="node1" presStyleIdx="2" presStyleCnt="3"/>
      <dgm:spPr/>
    </dgm:pt>
    <dgm:pt modelId="{642B3CDE-63DE-7D4E-BA4D-513F9637A0B5}" type="pres">
      <dgm:prSet presAssocID="{7AC41503-D555-5048-BCDB-D14C565CEB4E}" presName="dummy3a" presStyleCnt="0"/>
      <dgm:spPr/>
    </dgm:pt>
    <dgm:pt modelId="{6EEABE62-0CEA-7C4D-B7C4-0544A905A1B7}" type="pres">
      <dgm:prSet presAssocID="{7AC41503-D555-5048-BCDB-D14C565CEB4E}" presName="dummy3b" presStyleCnt="0"/>
      <dgm:spPr/>
    </dgm:pt>
    <dgm:pt modelId="{ED484EEF-2342-6747-B836-B81F7AE6DFB6}" type="pres">
      <dgm:prSet presAssocID="{7AC41503-D555-5048-BCDB-D14C565CEB4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3154EFC6-7476-4040-8180-155A9F400689}" type="pres">
      <dgm:prSet presAssocID="{DE7CA829-225A-7D41-B522-565F3BA85D48}" presName="arrowWedge1" presStyleLbl="fgSibTrans2D1" presStyleIdx="0" presStyleCnt="3"/>
      <dgm:spPr/>
    </dgm:pt>
    <dgm:pt modelId="{948781DF-5BBB-D74B-885A-FD31E4B7B2F0}" type="pres">
      <dgm:prSet presAssocID="{E2F86DD9-A28D-0540-8E38-15A22A99B0E0}" presName="arrowWedge2" presStyleLbl="fgSibTrans2D1" presStyleIdx="1" presStyleCnt="3"/>
      <dgm:spPr/>
    </dgm:pt>
    <dgm:pt modelId="{96B9DC8E-E938-1C47-B9DA-2789D9C8E48D}" type="pres">
      <dgm:prSet presAssocID="{293A0A43-BDA8-AF4B-BB7E-C8C0A2276F00}" presName="arrowWedge3" presStyleLbl="fgSibTrans2D1" presStyleIdx="2" presStyleCnt="3"/>
      <dgm:spPr/>
    </dgm:pt>
  </dgm:ptLst>
  <dgm:cxnLst>
    <dgm:cxn modelId="{CC05D118-01F0-AF4E-8951-525F5EE50A00}" type="presOf" srcId="{55D39BD7-31C4-E444-8B68-7FE88DA18AD1}" destId="{A659A0D6-AF01-9549-B19A-5DD8690D602E}" srcOrd="1" destOrd="0" presId="urn:microsoft.com/office/officeart/2005/8/layout/cycle8"/>
    <dgm:cxn modelId="{4A61A92A-0EB2-C046-BD4E-3BA9B088FA13}" type="presOf" srcId="{7AC41503-D555-5048-BCDB-D14C565CEB4E}" destId="{B00A8D18-EE71-8A49-9CC6-3E9B421AE3D1}" srcOrd="0" destOrd="0" presId="urn:microsoft.com/office/officeart/2005/8/layout/cycle8"/>
    <dgm:cxn modelId="{6801DF3D-A759-5A4A-A9D1-DFABC002DFFA}" srcId="{7AC41503-D555-5048-BCDB-D14C565CEB4E}" destId="{83CFFA49-04D5-374B-BDF7-3AFA28B9AB65}" srcOrd="2" destOrd="0" parTransId="{1BF57195-C5B7-9F4B-ADC0-C842C0F8DC34}" sibTransId="{293A0A43-BDA8-AF4B-BB7E-C8C0A2276F00}"/>
    <dgm:cxn modelId="{24C625A1-1275-2046-B173-4291E85A2B62}" type="presOf" srcId="{83CFFA49-04D5-374B-BDF7-3AFA28B9AB65}" destId="{ED484EEF-2342-6747-B836-B81F7AE6DFB6}" srcOrd="1" destOrd="0" presId="urn:microsoft.com/office/officeart/2005/8/layout/cycle8"/>
    <dgm:cxn modelId="{9D2766AA-81E6-4846-9FF3-4449A76C5047}" type="presOf" srcId="{6ED66617-AE14-1844-A887-47069B7BC796}" destId="{B4F542D0-C40F-D34A-A0C7-D29D5C6CB1F3}" srcOrd="1" destOrd="0" presId="urn:microsoft.com/office/officeart/2005/8/layout/cycle8"/>
    <dgm:cxn modelId="{157D9EC1-0608-2B44-8544-5C8CD0C7EF1E}" srcId="{7AC41503-D555-5048-BCDB-D14C565CEB4E}" destId="{6ED66617-AE14-1844-A887-47069B7BC796}" srcOrd="1" destOrd="0" parTransId="{C2E782B4-37ED-0241-AB67-64A56ED577A3}" sibTransId="{E2F86DD9-A28D-0540-8E38-15A22A99B0E0}"/>
    <dgm:cxn modelId="{FFFFF3E2-5E85-4644-87BE-EB33829A2F8A}" type="presOf" srcId="{6ED66617-AE14-1844-A887-47069B7BC796}" destId="{8D0DDC17-D9DF-3B47-9917-407715515D54}" srcOrd="0" destOrd="0" presId="urn:microsoft.com/office/officeart/2005/8/layout/cycle8"/>
    <dgm:cxn modelId="{972FE7E8-53B8-7348-A376-F7FC996B15B8}" type="presOf" srcId="{55D39BD7-31C4-E444-8B68-7FE88DA18AD1}" destId="{1598F553-51D7-1E43-90E9-9D744F59CE19}" srcOrd="0" destOrd="0" presId="urn:microsoft.com/office/officeart/2005/8/layout/cycle8"/>
    <dgm:cxn modelId="{B00811EF-B8DE-2047-9423-2C384F8718CD}" srcId="{7AC41503-D555-5048-BCDB-D14C565CEB4E}" destId="{55D39BD7-31C4-E444-8B68-7FE88DA18AD1}" srcOrd="0" destOrd="0" parTransId="{10EF52E0-F0E2-614C-90F5-CEB339CBA3A6}" sibTransId="{DE7CA829-225A-7D41-B522-565F3BA85D48}"/>
    <dgm:cxn modelId="{FF5B38F8-6023-DF45-A65B-E4B45763FA8A}" type="presOf" srcId="{83CFFA49-04D5-374B-BDF7-3AFA28B9AB65}" destId="{34A97DF3-8FF1-9E4E-8E43-D50DCC2864C9}" srcOrd="0" destOrd="0" presId="urn:microsoft.com/office/officeart/2005/8/layout/cycle8"/>
    <dgm:cxn modelId="{BBF7EF12-7323-F245-B45C-E7429B0B4283}" type="presParOf" srcId="{B00A8D18-EE71-8A49-9CC6-3E9B421AE3D1}" destId="{1598F553-51D7-1E43-90E9-9D744F59CE19}" srcOrd="0" destOrd="0" presId="urn:microsoft.com/office/officeart/2005/8/layout/cycle8"/>
    <dgm:cxn modelId="{64B7C647-2091-5246-A29A-6333C62BE41F}" type="presParOf" srcId="{B00A8D18-EE71-8A49-9CC6-3E9B421AE3D1}" destId="{4421154B-4EC9-EA42-8478-641FAEDFB70A}" srcOrd="1" destOrd="0" presId="urn:microsoft.com/office/officeart/2005/8/layout/cycle8"/>
    <dgm:cxn modelId="{850083B6-BBC4-DE4C-8FCB-EE0DDFAF3D61}" type="presParOf" srcId="{B00A8D18-EE71-8A49-9CC6-3E9B421AE3D1}" destId="{D4E4FF63-1BAF-0548-97E3-84A4F1638A48}" srcOrd="2" destOrd="0" presId="urn:microsoft.com/office/officeart/2005/8/layout/cycle8"/>
    <dgm:cxn modelId="{0411AF5B-8612-0E41-8633-FB6161529249}" type="presParOf" srcId="{B00A8D18-EE71-8A49-9CC6-3E9B421AE3D1}" destId="{A659A0D6-AF01-9549-B19A-5DD8690D602E}" srcOrd="3" destOrd="0" presId="urn:microsoft.com/office/officeart/2005/8/layout/cycle8"/>
    <dgm:cxn modelId="{8B380AD0-C30C-CD4E-9C18-2F6E42EA0D88}" type="presParOf" srcId="{B00A8D18-EE71-8A49-9CC6-3E9B421AE3D1}" destId="{8D0DDC17-D9DF-3B47-9917-407715515D54}" srcOrd="4" destOrd="0" presId="urn:microsoft.com/office/officeart/2005/8/layout/cycle8"/>
    <dgm:cxn modelId="{155986F3-88B6-A84F-8403-EE8FBAB35BA1}" type="presParOf" srcId="{B00A8D18-EE71-8A49-9CC6-3E9B421AE3D1}" destId="{B6B69FF4-9CA1-3440-A81C-36453B8C0EFA}" srcOrd="5" destOrd="0" presId="urn:microsoft.com/office/officeart/2005/8/layout/cycle8"/>
    <dgm:cxn modelId="{80B41D5C-9C93-344E-8F7F-D18B52596360}" type="presParOf" srcId="{B00A8D18-EE71-8A49-9CC6-3E9B421AE3D1}" destId="{69E5C951-FC40-194A-871C-753F9C83297E}" srcOrd="6" destOrd="0" presId="urn:microsoft.com/office/officeart/2005/8/layout/cycle8"/>
    <dgm:cxn modelId="{ED3046EB-7A7E-9943-AFA8-4D431F0C70EB}" type="presParOf" srcId="{B00A8D18-EE71-8A49-9CC6-3E9B421AE3D1}" destId="{B4F542D0-C40F-D34A-A0C7-D29D5C6CB1F3}" srcOrd="7" destOrd="0" presId="urn:microsoft.com/office/officeart/2005/8/layout/cycle8"/>
    <dgm:cxn modelId="{EB7721CA-DC3A-A249-8DE0-7B24E6E35600}" type="presParOf" srcId="{B00A8D18-EE71-8A49-9CC6-3E9B421AE3D1}" destId="{34A97DF3-8FF1-9E4E-8E43-D50DCC2864C9}" srcOrd="8" destOrd="0" presId="urn:microsoft.com/office/officeart/2005/8/layout/cycle8"/>
    <dgm:cxn modelId="{44B55716-6C0A-324B-9272-A1119B2A947F}" type="presParOf" srcId="{B00A8D18-EE71-8A49-9CC6-3E9B421AE3D1}" destId="{642B3CDE-63DE-7D4E-BA4D-513F9637A0B5}" srcOrd="9" destOrd="0" presId="urn:microsoft.com/office/officeart/2005/8/layout/cycle8"/>
    <dgm:cxn modelId="{9EC0C42E-8AC2-244E-AD82-8DCB3F0BFAEB}" type="presParOf" srcId="{B00A8D18-EE71-8A49-9CC6-3E9B421AE3D1}" destId="{6EEABE62-0CEA-7C4D-B7C4-0544A905A1B7}" srcOrd="10" destOrd="0" presId="urn:microsoft.com/office/officeart/2005/8/layout/cycle8"/>
    <dgm:cxn modelId="{FBE13661-DDD1-1044-A2F5-3D48FE982BDD}" type="presParOf" srcId="{B00A8D18-EE71-8A49-9CC6-3E9B421AE3D1}" destId="{ED484EEF-2342-6747-B836-B81F7AE6DFB6}" srcOrd="11" destOrd="0" presId="urn:microsoft.com/office/officeart/2005/8/layout/cycle8"/>
    <dgm:cxn modelId="{E38C7260-860A-3D45-8A99-37A30EBC32AE}" type="presParOf" srcId="{B00A8D18-EE71-8A49-9CC6-3E9B421AE3D1}" destId="{3154EFC6-7476-4040-8180-155A9F400689}" srcOrd="12" destOrd="0" presId="urn:microsoft.com/office/officeart/2005/8/layout/cycle8"/>
    <dgm:cxn modelId="{9B3FDE35-ABFC-FB47-85AA-03E4EC44AEDE}" type="presParOf" srcId="{B00A8D18-EE71-8A49-9CC6-3E9B421AE3D1}" destId="{948781DF-5BBB-D74B-885A-FD31E4B7B2F0}" srcOrd="13" destOrd="0" presId="urn:microsoft.com/office/officeart/2005/8/layout/cycle8"/>
    <dgm:cxn modelId="{4F1FF564-C4F1-2344-ADE0-B00C4B89C472}" type="presParOf" srcId="{B00A8D18-EE71-8A49-9CC6-3E9B421AE3D1}" destId="{96B9DC8E-E938-1C47-B9DA-2789D9C8E48D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E3F7C08-1B88-4C47-B26D-EFD1E31D5FD9}" type="doc">
      <dgm:prSet loTypeId="urn:microsoft.com/office/officeart/2005/8/layout/lProcess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C09435F1-481F-4787-AEB3-76A14593B083}">
      <dgm:prSet phldrT="[Texto]" phldr="0"/>
      <dgm:spPr/>
      <dgm:t>
        <a:bodyPr/>
        <a:lstStyle/>
        <a:p>
          <a:pPr rtl="0"/>
          <a:r>
            <a:rPr lang="es-ES" dirty="0">
              <a:latin typeface="Tw Cen MT Condensed" panose="020B0606020104020203"/>
            </a:rPr>
            <a:t>Seguridad y comunicación</a:t>
          </a:r>
          <a:endParaRPr lang="es-ES" dirty="0"/>
        </a:p>
      </dgm:t>
    </dgm:pt>
    <dgm:pt modelId="{134DF24E-60C5-486C-9A59-B58246D57B64}" type="parTrans" cxnId="{A487F827-25DF-45DA-BB6E-6E386B4A7B6D}">
      <dgm:prSet/>
      <dgm:spPr/>
      <dgm:t>
        <a:bodyPr/>
        <a:lstStyle/>
        <a:p>
          <a:endParaRPr lang="es-ES"/>
        </a:p>
      </dgm:t>
    </dgm:pt>
    <dgm:pt modelId="{1354B237-695B-4555-90B2-6FF7378D5D59}" type="sibTrans" cxnId="{A487F827-25DF-45DA-BB6E-6E386B4A7B6D}">
      <dgm:prSet/>
      <dgm:spPr/>
      <dgm:t>
        <a:bodyPr/>
        <a:lstStyle/>
        <a:p>
          <a:endParaRPr lang="es-ES"/>
        </a:p>
      </dgm:t>
    </dgm:pt>
    <dgm:pt modelId="{3EDFED1C-4386-4E8D-9357-7519C5CC0664}">
      <dgm:prSet phldrT="[Texto]" phldr="0"/>
      <dgm:spPr/>
      <dgm:t>
        <a:bodyPr/>
        <a:lstStyle/>
        <a:p>
          <a:pPr rtl="0"/>
          <a:r>
            <a:rPr lang="es-ES" dirty="0">
              <a:latin typeface="Tw Cen MT Condensed" panose="020B0606020104020203"/>
            </a:rPr>
            <a:t>Identificar emociones</a:t>
          </a:r>
          <a:endParaRPr lang="es-ES" dirty="0"/>
        </a:p>
      </dgm:t>
    </dgm:pt>
    <dgm:pt modelId="{D7E63470-B9D9-4109-99DC-E6F9C6D7F8A5}" type="parTrans" cxnId="{3011F488-507D-4B40-9AB5-2DA6F6CBD14C}">
      <dgm:prSet/>
      <dgm:spPr/>
      <dgm:t>
        <a:bodyPr/>
        <a:lstStyle/>
        <a:p>
          <a:endParaRPr lang="es-ES"/>
        </a:p>
      </dgm:t>
    </dgm:pt>
    <dgm:pt modelId="{FA955034-2711-47BB-B5DB-FF9B3DE930C2}" type="sibTrans" cxnId="{3011F488-507D-4B40-9AB5-2DA6F6CBD14C}">
      <dgm:prSet/>
      <dgm:spPr/>
      <dgm:t>
        <a:bodyPr/>
        <a:lstStyle/>
        <a:p>
          <a:endParaRPr lang="es-ES"/>
        </a:p>
      </dgm:t>
    </dgm:pt>
    <dgm:pt modelId="{77DA98E4-2391-4D31-9E37-8B5B3A6D1B2C}">
      <dgm:prSet phldrT="[Texto]" phldr="0"/>
      <dgm:spPr/>
      <dgm:t>
        <a:bodyPr/>
        <a:lstStyle/>
        <a:p>
          <a:pPr rtl="0"/>
          <a:r>
            <a:rPr lang="es-ES" dirty="0">
              <a:latin typeface="Tw Cen MT Condensed" panose="020B0606020104020203"/>
            </a:rPr>
            <a:t>Estresores familiares</a:t>
          </a:r>
          <a:endParaRPr lang="es-ES" dirty="0"/>
        </a:p>
      </dgm:t>
    </dgm:pt>
    <dgm:pt modelId="{CD3E0621-C21D-4B9E-B854-9397BDD2C06D}" type="parTrans" cxnId="{42683263-57AE-4F98-83A9-FDBDCE3F17EA}">
      <dgm:prSet/>
      <dgm:spPr/>
      <dgm:t>
        <a:bodyPr/>
        <a:lstStyle/>
        <a:p>
          <a:endParaRPr lang="es-ES"/>
        </a:p>
      </dgm:t>
    </dgm:pt>
    <dgm:pt modelId="{5C787199-1DBF-4238-AE97-195A27687D75}" type="sibTrans" cxnId="{42683263-57AE-4F98-83A9-FDBDCE3F17EA}">
      <dgm:prSet/>
      <dgm:spPr/>
      <dgm:t>
        <a:bodyPr/>
        <a:lstStyle/>
        <a:p>
          <a:endParaRPr lang="es-ES"/>
        </a:p>
      </dgm:t>
    </dgm:pt>
    <dgm:pt modelId="{A0F7D7DC-BE3E-43BF-B6F9-AED333C55DF3}">
      <dgm:prSet phldrT="[Texto]" phldr="0"/>
      <dgm:spPr/>
      <dgm:t>
        <a:bodyPr/>
        <a:lstStyle/>
        <a:p>
          <a:pPr rtl="0"/>
          <a:r>
            <a:rPr lang="es-ES" dirty="0">
              <a:latin typeface="Tw Cen MT Condensed" panose="020B0606020104020203"/>
            </a:rPr>
            <a:t>Diálogos internos y externos</a:t>
          </a:r>
          <a:endParaRPr lang="es-ES" dirty="0"/>
        </a:p>
      </dgm:t>
    </dgm:pt>
    <dgm:pt modelId="{01EC6C82-E539-4D3B-8860-00961EC7F186}" type="parTrans" cxnId="{E2FE65D7-8C8F-4622-A09F-8D189057CDD8}">
      <dgm:prSet/>
      <dgm:spPr/>
      <dgm:t>
        <a:bodyPr/>
        <a:lstStyle/>
        <a:p>
          <a:endParaRPr lang="es-ES"/>
        </a:p>
      </dgm:t>
    </dgm:pt>
    <dgm:pt modelId="{64322ED7-C391-41D5-ABAE-2EC6D48983E0}" type="sibTrans" cxnId="{E2FE65D7-8C8F-4622-A09F-8D189057CDD8}">
      <dgm:prSet/>
      <dgm:spPr/>
      <dgm:t>
        <a:bodyPr/>
        <a:lstStyle/>
        <a:p>
          <a:endParaRPr lang="es-ES"/>
        </a:p>
      </dgm:t>
    </dgm:pt>
    <dgm:pt modelId="{F01A1400-8E77-45A3-B161-D3D0DC17D6A9}">
      <dgm:prSet phldrT="[Texto]" phldr="0"/>
      <dgm:spPr/>
      <dgm:t>
        <a:bodyPr/>
        <a:lstStyle/>
        <a:p>
          <a:r>
            <a:rPr lang="es-ES" dirty="0">
              <a:latin typeface="Tw Cen MT Condensed" panose="020B0606020104020203"/>
            </a:rPr>
            <a:t>HHSS</a:t>
          </a:r>
          <a:endParaRPr lang="es-ES" dirty="0"/>
        </a:p>
      </dgm:t>
    </dgm:pt>
    <dgm:pt modelId="{0FA39BA2-795D-4DB2-BEF3-D8D816485588}" type="parTrans" cxnId="{441CE7B9-F3B3-4A09-B6AC-20504FBA59B3}">
      <dgm:prSet/>
      <dgm:spPr/>
      <dgm:t>
        <a:bodyPr/>
        <a:lstStyle/>
        <a:p>
          <a:endParaRPr lang="es-ES"/>
        </a:p>
      </dgm:t>
    </dgm:pt>
    <dgm:pt modelId="{09DA074D-D8FC-4CBE-83B6-242E4A4F023A}" type="sibTrans" cxnId="{441CE7B9-F3B3-4A09-B6AC-20504FBA59B3}">
      <dgm:prSet/>
      <dgm:spPr/>
      <dgm:t>
        <a:bodyPr/>
        <a:lstStyle/>
        <a:p>
          <a:endParaRPr lang="es-ES"/>
        </a:p>
      </dgm:t>
    </dgm:pt>
    <dgm:pt modelId="{C3E6FEFC-DBE5-4C15-9A97-1B9434C5438D}">
      <dgm:prSet phldrT="[Texto]" phldr="0"/>
      <dgm:spPr/>
      <dgm:t>
        <a:bodyPr/>
        <a:lstStyle/>
        <a:p>
          <a:pPr rtl="0"/>
          <a:r>
            <a:rPr lang="es-ES" dirty="0">
              <a:latin typeface="Tw Cen MT Condensed" panose="020B0606020104020203"/>
            </a:rPr>
            <a:t>Pedir ayuda</a:t>
          </a:r>
          <a:endParaRPr lang="es-ES" dirty="0"/>
        </a:p>
      </dgm:t>
    </dgm:pt>
    <dgm:pt modelId="{8818F2EB-2503-4DDD-9330-692D43FAC1F6}" type="parTrans" cxnId="{3013BAD9-B862-4A63-96AE-CD040EF3C191}">
      <dgm:prSet/>
      <dgm:spPr/>
      <dgm:t>
        <a:bodyPr/>
        <a:lstStyle/>
        <a:p>
          <a:endParaRPr lang="es-ES"/>
        </a:p>
      </dgm:t>
    </dgm:pt>
    <dgm:pt modelId="{EF7B3B25-B4C3-4B1C-AFF0-08090FB7BA73}" type="sibTrans" cxnId="{3013BAD9-B862-4A63-96AE-CD040EF3C191}">
      <dgm:prSet/>
      <dgm:spPr/>
      <dgm:t>
        <a:bodyPr/>
        <a:lstStyle/>
        <a:p>
          <a:endParaRPr lang="es-ES"/>
        </a:p>
      </dgm:t>
    </dgm:pt>
    <dgm:pt modelId="{D64A223F-B294-42D2-B965-29E67BBDC98B}">
      <dgm:prSet phldrT="[Texto]" phldr="0"/>
      <dgm:spPr/>
      <dgm:t>
        <a:bodyPr/>
        <a:lstStyle/>
        <a:p>
          <a:r>
            <a:rPr lang="es-ES" dirty="0">
              <a:latin typeface="Tw Cen MT Condensed" panose="020B0606020104020203"/>
            </a:rPr>
            <a:t>Asertividad</a:t>
          </a:r>
          <a:endParaRPr lang="es-ES" dirty="0"/>
        </a:p>
      </dgm:t>
    </dgm:pt>
    <dgm:pt modelId="{57AAE17F-A511-47BE-8E35-C6F826961737}" type="parTrans" cxnId="{31910382-9531-4D85-9DFC-0082E188BD9F}">
      <dgm:prSet/>
      <dgm:spPr/>
      <dgm:t>
        <a:bodyPr/>
        <a:lstStyle/>
        <a:p>
          <a:endParaRPr lang="es-ES"/>
        </a:p>
      </dgm:t>
    </dgm:pt>
    <dgm:pt modelId="{895A7675-0763-4CAF-A533-4897E22A56EF}" type="sibTrans" cxnId="{31910382-9531-4D85-9DFC-0082E188BD9F}">
      <dgm:prSet/>
      <dgm:spPr/>
      <dgm:t>
        <a:bodyPr/>
        <a:lstStyle/>
        <a:p>
          <a:endParaRPr lang="es-ES"/>
        </a:p>
      </dgm:t>
    </dgm:pt>
    <dgm:pt modelId="{7B807461-391B-43C3-B3D3-202F493FB146}">
      <dgm:prSet phldr="0"/>
      <dgm:spPr/>
      <dgm:t>
        <a:bodyPr/>
        <a:lstStyle/>
        <a:p>
          <a:pPr rtl="0"/>
          <a:r>
            <a:rPr lang="es-ES" dirty="0">
              <a:latin typeface="Tw Cen MT Condensed" panose="020B0606020104020203"/>
            </a:rPr>
            <a:t>Entorno</a:t>
          </a:r>
        </a:p>
      </dgm:t>
    </dgm:pt>
    <dgm:pt modelId="{461E8567-733F-4799-8A4A-8D8589BAD67C}" type="parTrans" cxnId="{03A39C2C-A8C1-4E51-BB6C-B5C68A2576C8}">
      <dgm:prSet/>
      <dgm:spPr/>
    </dgm:pt>
    <dgm:pt modelId="{1E716ABA-1393-4A33-B0E1-F994A798337C}" type="sibTrans" cxnId="{03A39C2C-A8C1-4E51-BB6C-B5C68A2576C8}">
      <dgm:prSet/>
      <dgm:spPr/>
    </dgm:pt>
    <dgm:pt modelId="{8EACDA08-4086-4FA0-B8B5-43280F655073}">
      <dgm:prSet phldr="0"/>
      <dgm:spPr/>
      <dgm:t>
        <a:bodyPr/>
        <a:lstStyle/>
        <a:p>
          <a:pPr rtl="0"/>
          <a:r>
            <a:rPr lang="es-ES" dirty="0">
              <a:latin typeface="Tw Cen MT Condensed" panose="020B0606020104020203"/>
            </a:rPr>
            <a:t>Socialización</a:t>
          </a:r>
        </a:p>
      </dgm:t>
    </dgm:pt>
    <dgm:pt modelId="{B2DFE391-4B22-4F9D-A53E-D6A5CD2ED346}" type="parTrans" cxnId="{7C1AAED9-CD4B-4B64-AC28-E998E8925B47}">
      <dgm:prSet/>
      <dgm:spPr/>
    </dgm:pt>
    <dgm:pt modelId="{3010ECF5-6DBB-4AE3-B252-3DEEC91A6067}" type="sibTrans" cxnId="{7C1AAED9-CD4B-4B64-AC28-E998E8925B47}">
      <dgm:prSet/>
      <dgm:spPr/>
    </dgm:pt>
    <dgm:pt modelId="{27631AF1-E658-417F-9CF9-ED15F595BCBE}">
      <dgm:prSet phldr="0"/>
      <dgm:spPr/>
      <dgm:t>
        <a:bodyPr/>
        <a:lstStyle/>
        <a:p>
          <a:pPr rtl="0"/>
          <a:r>
            <a:rPr lang="es-ES" dirty="0">
              <a:latin typeface="Tw Cen MT Condensed" panose="020B0606020104020203"/>
            </a:rPr>
            <a:t> Anticipar</a:t>
          </a:r>
        </a:p>
      </dgm:t>
    </dgm:pt>
    <dgm:pt modelId="{07C4C00C-40C9-403C-BFE2-B1B524460349}" type="parTrans" cxnId="{3DF9111C-BB0F-4CC7-AC30-0FCCFCFBFBE0}">
      <dgm:prSet/>
      <dgm:spPr/>
    </dgm:pt>
    <dgm:pt modelId="{D30D5715-ED1B-4A25-B898-65AEF0B8735B}" type="sibTrans" cxnId="{3DF9111C-BB0F-4CC7-AC30-0FCCFCFBFBE0}">
      <dgm:prSet/>
      <dgm:spPr/>
    </dgm:pt>
    <dgm:pt modelId="{83D7AA14-CAFC-4A88-BED7-7AA7F202F346}">
      <dgm:prSet phldr="0"/>
      <dgm:spPr/>
      <dgm:t>
        <a:bodyPr/>
        <a:lstStyle/>
        <a:p>
          <a:pPr rtl="0"/>
          <a:r>
            <a:rPr lang="es-ES" dirty="0">
              <a:latin typeface="Tw Cen MT Condensed" panose="020B0606020104020203"/>
            </a:rPr>
            <a:t>Rutinas + flexibilidad</a:t>
          </a:r>
        </a:p>
      </dgm:t>
    </dgm:pt>
    <dgm:pt modelId="{7A348361-01E3-4F34-A318-CBD86485D3C6}" type="parTrans" cxnId="{38B5016B-7462-4E37-923A-446C72EB4ED0}">
      <dgm:prSet/>
      <dgm:spPr/>
    </dgm:pt>
    <dgm:pt modelId="{84A92218-0C5A-408B-B836-233FB64A6683}" type="sibTrans" cxnId="{38B5016B-7462-4E37-923A-446C72EB4ED0}">
      <dgm:prSet/>
      <dgm:spPr/>
    </dgm:pt>
    <dgm:pt modelId="{09AD15A2-B84C-4DD2-9BAB-07D9822D491F}">
      <dgm:prSet phldr="0"/>
      <dgm:spPr/>
      <dgm:t>
        <a:bodyPr/>
        <a:lstStyle/>
        <a:p>
          <a:pPr rtl="0"/>
          <a:r>
            <a:rPr lang="es-ES" sz="2200" dirty="0">
              <a:latin typeface="Tw Cen MT Condensed" panose="020B0606020104020203"/>
            </a:rPr>
            <a:t> Autonomía</a:t>
          </a:r>
        </a:p>
      </dgm:t>
    </dgm:pt>
    <dgm:pt modelId="{74FDE1BA-A813-4522-B4A7-0B04DF7CC88D}" type="parTrans" cxnId="{25E847EC-15C0-44DA-BB3F-5F8BB535DF71}">
      <dgm:prSet/>
      <dgm:spPr/>
    </dgm:pt>
    <dgm:pt modelId="{F531149C-B720-4A7B-BA0A-D46D4306DB73}" type="sibTrans" cxnId="{25E847EC-15C0-44DA-BB3F-5F8BB535DF71}">
      <dgm:prSet/>
      <dgm:spPr/>
    </dgm:pt>
    <dgm:pt modelId="{89C01982-0C39-4A00-AFE2-9C7F90A4F119}">
      <dgm:prSet phldr="0"/>
      <dgm:spPr/>
      <dgm:t>
        <a:bodyPr/>
        <a:lstStyle/>
        <a:p>
          <a:pPr rtl="0"/>
          <a:r>
            <a:rPr lang="es-ES" sz="1800" dirty="0">
              <a:latin typeface="Tw Cen MT Condensed" panose="020B0606020104020203"/>
            </a:rPr>
            <a:t>CON APOYOS</a:t>
          </a:r>
        </a:p>
      </dgm:t>
    </dgm:pt>
    <dgm:pt modelId="{1663ED6E-C128-4E81-9F14-74303EA6BDE1}" type="parTrans" cxnId="{539FB975-CDB2-4A2C-8F3F-77D3BC73E9BF}">
      <dgm:prSet/>
      <dgm:spPr/>
    </dgm:pt>
    <dgm:pt modelId="{07EAEECD-8FDB-4E22-9C34-182CCAD06398}" type="sibTrans" cxnId="{539FB975-CDB2-4A2C-8F3F-77D3BC73E9BF}">
      <dgm:prSet/>
      <dgm:spPr/>
    </dgm:pt>
    <dgm:pt modelId="{F30699EB-0E16-42D2-A4F1-8488E258D97A}">
      <dgm:prSet phldr="0"/>
      <dgm:spPr/>
      <dgm:t>
        <a:bodyPr/>
        <a:lstStyle/>
        <a:p>
          <a:pPr rtl="0"/>
          <a:r>
            <a:rPr lang="es-ES" sz="1400" dirty="0">
              <a:latin typeface="Tw Cen MT Condensed" panose="020B0606020104020203"/>
            </a:rPr>
            <a:t>OJO a las expectativas</a:t>
          </a:r>
        </a:p>
      </dgm:t>
    </dgm:pt>
    <dgm:pt modelId="{7737ED84-9362-443D-88DC-8C1DA445C579}" type="parTrans" cxnId="{EA73E9AC-E885-4290-9088-13D65793F82F}">
      <dgm:prSet/>
      <dgm:spPr/>
    </dgm:pt>
    <dgm:pt modelId="{34D16CFE-6C06-437F-835A-8E0796F28B2E}" type="sibTrans" cxnId="{EA73E9AC-E885-4290-9088-13D65793F82F}">
      <dgm:prSet/>
      <dgm:spPr/>
    </dgm:pt>
    <dgm:pt modelId="{CC2B5A47-0C7A-4914-B282-B28107B2F248}">
      <dgm:prSet phldr="0"/>
      <dgm:spPr/>
      <dgm:t>
        <a:bodyPr/>
        <a:lstStyle/>
        <a:p>
          <a:pPr rtl="0"/>
          <a:r>
            <a:rPr lang="es-ES" sz="1800" dirty="0">
              <a:latin typeface="Tw Cen MT Condensed" panose="020B0606020104020203"/>
            </a:rPr>
            <a:t>Habilidades de afrontamiento</a:t>
          </a:r>
        </a:p>
      </dgm:t>
    </dgm:pt>
    <dgm:pt modelId="{51CFC019-201D-493C-824F-BD0FAC7664EA}" type="parTrans" cxnId="{4B943AFE-803A-4271-B40D-248503BFFAE5}">
      <dgm:prSet/>
      <dgm:spPr/>
    </dgm:pt>
    <dgm:pt modelId="{267A64AF-F240-4415-B117-82642474971C}" type="sibTrans" cxnId="{4B943AFE-803A-4271-B40D-248503BFFAE5}">
      <dgm:prSet/>
      <dgm:spPr/>
    </dgm:pt>
    <dgm:pt modelId="{71DA5B4E-A8D9-4892-A102-1392813B7A1E}">
      <dgm:prSet phldr="0"/>
      <dgm:spPr/>
      <dgm:t>
        <a:bodyPr/>
        <a:lstStyle/>
        <a:p>
          <a:pPr rtl="0"/>
          <a:r>
            <a:rPr lang="es-ES" sz="2200" dirty="0">
              <a:latin typeface="Tw Cen MT Condensed" panose="020B0606020104020203"/>
            </a:rPr>
            <a:t> Salud mental</a:t>
          </a:r>
        </a:p>
      </dgm:t>
    </dgm:pt>
    <dgm:pt modelId="{E43DB42A-7FCD-457F-8D6F-25A1123666D1}" type="parTrans" cxnId="{91EF845A-F8A0-4D6E-AAF5-494426A74F52}">
      <dgm:prSet/>
      <dgm:spPr/>
    </dgm:pt>
    <dgm:pt modelId="{972ECFB7-4061-4F9D-86B2-5B14EEC4E9D1}" type="sibTrans" cxnId="{91EF845A-F8A0-4D6E-AAF5-494426A74F52}">
      <dgm:prSet/>
      <dgm:spPr/>
    </dgm:pt>
    <dgm:pt modelId="{88EEE9CA-1557-41CF-AEAB-B11570B83522}">
      <dgm:prSet phldr="0"/>
      <dgm:spPr/>
      <dgm:t>
        <a:bodyPr/>
        <a:lstStyle/>
        <a:p>
          <a:pPr rtl="0"/>
          <a:r>
            <a:rPr lang="es-ES" dirty="0">
              <a:latin typeface="Tw Cen MT Condensed" panose="020B0606020104020203"/>
            </a:rPr>
            <a:t>Tratamiento psicológico</a:t>
          </a:r>
          <a:endParaRPr lang="es-ES" dirty="0"/>
        </a:p>
      </dgm:t>
    </dgm:pt>
    <dgm:pt modelId="{A6BACAA3-6053-453E-8B9A-7D8254BFD692}" type="parTrans" cxnId="{DE702992-EE3D-46C5-AFED-517A9A8E4A12}">
      <dgm:prSet/>
      <dgm:spPr/>
    </dgm:pt>
    <dgm:pt modelId="{150741FE-B612-49F3-9D9E-32DACD36FF39}" type="sibTrans" cxnId="{DE702992-EE3D-46C5-AFED-517A9A8E4A12}">
      <dgm:prSet/>
      <dgm:spPr/>
    </dgm:pt>
    <dgm:pt modelId="{7C6A00DA-683D-4B31-814F-984EA6C7B963}">
      <dgm:prSet phldr="0"/>
      <dgm:spPr/>
      <dgm:t>
        <a:bodyPr/>
        <a:lstStyle/>
        <a:p>
          <a:r>
            <a:rPr lang="es-ES" dirty="0">
              <a:latin typeface="Tw Cen MT Condensed" panose="020B0606020104020203"/>
            </a:rPr>
            <a:t>¿Medicación?</a:t>
          </a:r>
        </a:p>
      </dgm:t>
    </dgm:pt>
    <dgm:pt modelId="{EE125955-4FB7-404A-A37D-017F9792C2D1}" type="parTrans" cxnId="{9454DC02-27B7-4622-B7EE-1A938FFC4F11}">
      <dgm:prSet/>
      <dgm:spPr/>
    </dgm:pt>
    <dgm:pt modelId="{F21B5DD5-9E61-4D3E-9401-D0A88F2A80C6}" type="sibTrans" cxnId="{9454DC02-27B7-4622-B7EE-1A938FFC4F11}">
      <dgm:prSet/>
      <dgm:spPr/>
    </dgm:pt>
    <dgm:pt modelId="{30D74739-A578-4693-A066-79E642856345}">
      <dgm:prSet phldr="0"/>
      <dgm:spPr/>
      <dgm:t>
        <a:bodyPr/>
        <a:lstStyle/>
        <a:p>
          <a:r>
            <a:rPr lang="es-ES" dirty="0">
              <a:latin typeface="Tw Cen MT Condensed" panose="020B0606020104020203"/>
            </a:rPr>
            <a:t>Grupos de apoyo</a:t>
          </a:r>
        </a:p>
      </dgm:t>
    </dgm:pt>
    <dgm:pt modelId="{78899028-2AF8-4585-A23A-7CF7BF3046CA}" type="parTrans" cxnId="{5A3B0DAB-A50B-47D3-8012-DDE3F3E5D413}">
      <dgm:prSet/>
      <dgm:spPr/>
    </dgm:pt>
    <dgm:pt modelId="{AF637F6A-69FE-40A9-A912-FD9BC2D213DA}" type="sibTrans" cxnId="{5A3B0DAB-A50B-47D3-8012-DDE3F3E5D413}">
      <dgm:prSet/>
      <dgm:spPr/>
    </dgm:pt>
    <dgm:pt modelId="{B15F5743-79C6-471B-B5B2-3A91C30534E6}" type="pres">
      <dgm:prSet presAssocID="{6E3F7C08-1B88-4C47-B26D-EFD1E31D5FD9}" presName="theList" presStyleCnt="0">
        <dgm:presLayoutVars>
          <dgm:dir/>
          <dgm:animLvl val="lvl"/>
          <dgm:resizeHandles val="exact"/>
        </dgm:presLayoutVars>
      </dgm:prSet>
      <dgm:spPr/>
    </dgm:pt>
    <dgm:pt modelId="{22CB3951-A53B-438B-A61E-04707A87F005}" type="pres">
      <dgm:prSet presAssocID="{C09435F1-481F-4787-AEB3-76A14593B083}" presName="compNode" presStyleCnt="0"/>
      <dgm:spPr/>
    </dgm:pt>
    <dgm:pt modelId="{52ACC48C-FB3B-4162-9AA0-57F50878BB14}" type="pres">
      <dgm:prSet presAssocID="{C09435F1-481F-4787-AEB3-76A14593B083}" presName="aNode" presStyleLbl="bgShp" presStyleIdx="0" presStyleCnt="5"/>
      <dgm:spPr/>
    </dgm:pt>
    <dgm:pt modelId="{817931F6-B915-47C7-8F86-8AF39F293318}" type="pres">
      <dgm:prSet presAssocID="{C09435F1-481F-4787-AEB3-76A14593B083}" presName="textNode" presStyleLbl="bgShp" presStyleIdx="0" presStyleCnt="5"/>
      <dgm:spPr/>
    </dgm:pt>
    <dgm:pt modelId="{B4FF2009-817F-4566-B4EB-D26EE9C4E43E}" type="pres">
      <dgm:prSet presAssocID="{C09435F1-481F-4787-AEB3-76A14593B083}" presName="compChildNode" presStyleCnt="0"/>
      <dgm:spPr/>
    </dgm:pt>
    <dgm:pt modelId="{699F4522-616E-423F-A373-2F7A7E384189}" type="pres">
      <dgm:prSet presAssocID="{C09435F1-481F-4787-AEB3-76A14593B083}" presName="theInnerList" presStyleCnt="0"/>
      <dgm:spPr/>
    </dgm:pt>
    <dgm:pt modelId="{486F31B0-CE23-4BA1-9A53-A1574573D31B}" type="pres">
      <dgm:prSet presAssocID="{3EDFED1C-4386-4E8D-9357-7519C5CC0664}" presName="childNode" presStyleLbl="node1" presStyleIdx="0" presStyleCnt="13">
        <dgm:presLayoutVars>
          <dgm:bulletEnabled val="1"/>
        </dgm:presLayoutVars>
      </dgm:prSet>
      <dgm:spPr/>
    </dgm:pt>
    <dgm:pt modelId="{1800CC21-BEF0-47CF-B35D-D15239164BF6}" type="pres">
      <dgm:prSet presAssocID="{3EDFED1C-4386-4E8D-9357-7519C5CC0664}" presName="aSpace2" presStyleCnt="0"/>
      <dgm:spPr/>
    </dgm:pt>
    <dgm:pt modelId="{55B98084-D5C8-4A85-8960-7FCCF39C2FDF}" type="pres">
      <dgm:prSet presAssocID="{77DA98E4-2391-4D31-9E37-8B5B3A6D1B2C}" presName="childNode" presStyleLbl="node1" presStyleIdx="1" presStyleCnt="13">
        <dgm:presLayoutVars>
          <dgm:bulletEnabled val="1"/>
        </dgm:presLayoutVars>
      </dgm:prSet>
      <dgm:spPr/>
    </dgm:pt>
    <dgm:pt modelId="{10DCC670-D4C8-4F4B-9147-F90E278C1BBC}" type="pres">
      <dgm:prSet presAssocID="{77DA98E4-2391-4D31-9E37-8B5B3A6D1B2C}" presName="aSpace2" presStyleCnt="0"/>
      <dgm:spPr/>
    </dgm:pt>
    <dgm:pt modelId="{D4198919-0463-4096-86E7-0F9D0D2FA8B4}" type="pres">
      <dgm:prSet presAssocID="{A0F7D7DC-BE3E-43BF-B6F9-AED333C55DF3}" presName="childNode" presStyleLbl="node1" presStyleIdx="2" presStyleCnt="13">
        <dgm:presLayoutVars>
          <dgm:bulletEnabled val="1"/>
        </dgm:presLayoutVars>
      </dgm:prSet>
      <dgm:spPr/>
    </dgm:pt>
    <dgm:pt modelId="{B5F3A47D-B1CB-4FA9-AEC0-9B18C225F9E9}" type="pres">
      <dgm:prSet presAssocID="{C09435F1-481F-4787-AEB3-76A14593B083}" presName="aSpace" presStyleCnt="0"/>
      <dgm:spPr/>
    </dgm:pt>
    <dgm:pt modelId="{28C84FB0-2CC1-4277-A212-44D661718955}" type="pres">
      <dgm:prSet presAssocID="{8EACDA08-4086-4FA0-B8B5-43280F655073}" presName="compNode" presStyleCnt="0"/>
      <dgm:spPr/>
    </dgm:pt>
    <dgm:pt modelId="{0D76A5F1-1883-4FBD-8FFF-6D44AD15C588}" type="pres">
      <dgm:prSet presAssocID="{8EACDA08-4086-4FA0-B8B5-43280F655073}" presName="aNode" presStyleLbl="bgShp" presStyleIdx="1" presStyleCnt="5"/>
      <dgm:spPr/>
    </dgm:pt>
    <dgm:pt modelId="{1FBA3465-5A4A-44C3-8ACB-2120FEB5A85F}" type="pres">
      <dgm:prSet presAssocID="{8EACDA08-4086-4FA0-B8B5-43280F655073}" presName="textNode" presStyleLbl="bgShp" presStyleIdx="1" presStyleCnt="5"/>
      <dgm:spPr/>
    </dgm:pt>
    <dgm:pt modelId="{9A6FF70E-3016-4AE1-BA61-D4B73F939E96}" type="pres">
      <dgm:prSet presAssocID="{8EACDA08-4086-4FA0-B8B5-43280F655073}" presName="compChildNode" presStyleCnt="0"/>
      <dgm:spPr/>
    </dgm:pt>
    <dgm:pt modelId="{765E261D-E612-41D1-A83D-BE7F96C4E111}" type="pres">
      <dgm:prSet presAssocID="{8EACDA08-4086-4FA0-B8B5-43280F655073}" presName="theInnerList" presStyleCnt="0"/>
      <dgm:spPr/>
    </dgm:pt>
    <dgm:pt modelId="{734D33BB-DC54-4302-AC8F-D2E9E2390598}" type="pres">
      <dgm:prSet presAssocID="{F01A1400-8E77-45A3-B161-D3D0DC17D6A9}" presName="childNode" presStyleLbl="node1" presStyleIdx="3" presStyleCnt="13">
        <dgm:presLayoutVars>
          <dgm:bulletEnabled val="1"/>
        </dgm:presLayoutVars>
      </dgm:prSet>
      <dgm:spPr/>
    </dgm:pt>
    <dgm:pt modelId="{CAC1D6B1-198A-41B5-8DE8-926A7E40C5A4}" type="pres">
      <dgm:prSet presAssocID="{F01A1400-8E77-45A3-B161-D3D0DC17D6A9}" presName="aSpace2" presStyleCnt="0"/>
      <dgm:spPr/>
    </dgm:pt>
    <dgm:pt modelId="{379AFA8D-3B24-4FC3-A7CC-F877D708E7F4}" type="pres">
      <dgm:prSet presAssocID="{C3E6FEFC-DBE5-4C15-9A97-1B9434C5438D}" presName="childNode" presStyleLbl="node1" presStyleIdx="4" presStyleCnt="13">
        <dgm:presLayoutVars>
          <dgm:bulletEnabled val="1"/>
        </dgm:presLayoutVars>
      </dgm:prSet>
      <dgm:spPr/>
    </dgm:pt>
    <dgm:pt modelId="{E28477EA-AEB0-49DF-95E6-AF1FCB52451F}" type="pres">
      <dgm:prSet presAssocID="{C3E6FEFC-DBE5-4C15-9A97-1B9434C5438D}" presName="aSpace2" presStyleCnt="0"/>
      <dgm:spPr/>
    </dgm:pt>
    <dgm:pt modelId="{CA3B2FF9-DA4F-4098-9956-D8F32D42F315}" type="pres">
      <dgm:prSet presAssocID="{D64A223F-B294-42D2-B965-29E67BBDC98B}" presName="childNode" presStyleLbl="node1" presStyleIdx="5" presStyleCnt="13">
        <dgm:presLayoutVars>
          <dgm:bulletEnabled val="1"/>
        </dgm:presLayoutVars>
      </dgm:prSet>
      <dgm:spPr/>
    </dgm:pt>
    <dgm:pt modelId="{0608AE99-29A9-41B6-8B51-04EA61A92AEE}" type="pres">
      <dgm:prSet presAssocID="{8EACDA08-4086-4FA0-B8B5-43280F655073}" presName="aSpace" presStyleCnt="0"/>
      <dgm:spPr/>
    </dgm:pt>
    <dgm:pt modelId="{9EA4342E-60B3-4C39-B042-F10CD449DF85}" type="pres">
      <dgm:prSet presAssocID="{7B807461-391B-43C3-B3D3-202F493FB146}" presName="compNode" presStyleCnt="0"/>
      <dgm:spPr/>
    </dgm:pt>
    <dgm:pt modelId="{539EA780-B29A-485B-9EB2-47E34E61972D}" type="pres">
      <dgm:prSet presAssocID="{7B807461-391B-43C3-B3D3-202F493FB146}" presName="aNode" presStyleLbl="bgShp" presStyleIdx="2" presStyleCnt="5"/>
      <dgm:spPr/>
    </dgm:pt>
    <dgm:pt modelId="{A6151512-8A35-4D37-B12A-E1F1843F4FD1}" type="pres">
      <dgm:prSet presAssocID="{7B807461-391B-43C3-B3D3-202F493FB146}" presName="textNode" presStyleLbl="bgShp" presStyleIdx="2" presStyleCnt="5"/>
      <dgm:spPr/>
    </dgm:pt>
    <dgm:pt modelId="{D7D60970-AE8A-4D66-8AFF-F2D24FF6C11C}" type="pres">
      <dgm:prSet presAssocID="{7B807461-391B-43C3-B3D3-202F493FB146}" presName="compChildNode" presStyleCnt="0"/>
      <dgm:spPr/>
    </dgm:pt>
    <dgm:pt modelId="{BE016F14-12D6-453A-B5B4-5907766A7E18}" type="pres">
      <dgm:prSet presAssocID="{7B807461-391B-43C3-B3D3-202F493FB146}" presName="theInnerList" presStyleCnt="0"/>
      <dgm:spPr/>
    </dgm:pt>
    <dgm:pt modelId="{288AA144-6C90-49BD-B109-69F61FD0C812}" type="pres">
      <dgm:prSet presAssocID="{27631AF1-E658-417F-9CF9-ED15F595BCBE}" presName="childNode" presStyleLbl="node1" presStyleIdx="6" presStyleCnt="13">
        <dgm:presLayoutVars>
          <dgm:bulletEnabled val="1"/>
        </dgm:presLayoutVars>
      </dgm:prSet>
      <dgm:spPr/>
    </dgm:pt>
    <dgm:pt modelId="{C007E7CB-78F4-4F46-99B9-5414B932F89F}" type="pres">
      <dgm:prSet presAssocID="{27631AF1-E658-417F-9CF9-ED15F595BCBE}" presName="aSpace2" presStyleCnt="0"/>
      <dgm:spPr/>
    </dgm:pt>
    <dgm:pt modelId="{3AA0583C-36D8-48C1-AD9B-693A94BBB7B6}" type="pres">
      <dgm:prSet presAssocID="{83D7AA14-CAFC-4A88-BED7-7AA7F202F346}" presName="childNode" presStyleLbl="node1" presStyleIdx="7" presStyleCnt="13">
        <dgm:presLayoutVars>
          <dgm:bulletEnabled val="1"/>
        </dgm:presLayoutVars>
      </dgm:prSet>
      <dgm:spPr/>
    </dgm:pt>
    <dgm:pt modelId="{7858AF58-A4D8-4E6D-8AD6-2A9D30593795}" type="pres">
      <dgm:prSet presAssocID="{7B807461-391B-43C3-B3D3-202F493FB146}" presName="aSpace" presStyleCnt="0"/>
      <dgm:spPr/>
    </dgm:pt>
    <dgm:pt modelId="{84326999-EFD2-4D95-9CD3-7B3A4FD23F52}" type="pres">
      <dgm:prSet presAssocID="{09AD15A2-B84C-4DD2-9BAB-07D9822D491F}" presName="compNode" presStyleCnt="0"/>
      <dgm:spPr/>
    </dgm:pt>
    <dgm:pt modelId="{476E130D-9511-4DF3-805A-17E905442490}" type="pres">
      <dgm:prSet presAssocID="{09AD15A2-B84C-4DD2-9BAB-07D9822D491F}" presName="aNode" presStyleLbl="bgShp" presStyleIdx="3" presStyleCnt="5"/>
      <dgm:spPr/>
    </dgm:pt>
    <dgm:pt modelId="{F3302BB6-9C07-410E-B8B4-221524AC3C3E}" type="pres">
      <dgm:prSet presAssocID="{09AD15A2-B84C-4DD2-9BAB-07D9822D491F}" presName="textNode" presStyleLbl="bgShp" presStyleIdx="3" presStyleCnt="5"/>
      <dgm:spPr/>
    </dgm:pt>
    <dgm:pt modelId="{2716CAED-3F2F-4385-958C-85B9778CE60A}" type="pres">
      <dgm:prSet presAssocID="{09AD15A2-B84C-4DD2-9BAB-07D9822D491F}" presName="compChildNode" presStyleCnt="0"/>
      <dgm:spPr/>
    </dgm:pt>
    <dgm:pt modelId="{4CB533E6-01EE-4530-BABF-0DB607DECAF3}" type="pres">
      <dgm:prSet presAssocID="{09AD15A2-B84C-4DD2-9BAB-07D9822D491F}" presName="theInnerList" presStyleCnt="0"/>
      <dgm:spPr/>
    </dgm:pt>
    <dgm:pt modelId="{62B74D02-EA5B-49DC-90C7-07D60871536B}" type="pres">
      <dgm:prSet presAssocID="{89C01982-0C39-4A00-AFE2-9C7F90A4F119}" presName="childNode" presStyleLbl="node1" presStyleIdx="8" presStyleCnt="13">
        <dgm:presLayoutVars>
          <dgm:bulletEnabled val="1"/>
        </dgm:presLayoutVars>
      </dgm:prSet>
      <dgm:spPr/>
    </dgm:pt>
    <dgm:pt modelId="{EB034D37-DD24-40E2-96D8-4D6D9EFD8D3C}" type="pres">
      <dgm:prSet presAssocID="{89C01982-0C39-4A00-AFE2-9C7F90A4F119}" presName="aSpace2" presStyleCnt="0"/>
      <dgm:spPr/>
    </dgm:pt>
    <dgm:pt modelId="{A8221693-67D0-408C-9AE2-DC5695D5E47F}" type="pres">
      <dgm:prSet presAssocID="{CC2B5A47-0C7A-4914-B282-B28107B2F248}" presName="childNode" presStyleLbl="node1" presStyleIdx="9" presStyleCnt="13">
        <dgm:presLayoutVars>
          <dgm:bulletEnabled val="1"/>
        </dgm:presLayoutVars>
      </dgm:prSet>
      <dgm:spPr/>
    </dgm:pt>
    <dgm:pt modelId="{70EC83A9-305B-4AF4-A18A-818B4EE01D7F}" type="pres">
      <dgm:prSet presAssocID="{09AD15A2-B84C-4DD2-9BAB-07D9822D491F}" presName="aSpace" presStyleCnt="0"/>
      <dgm:spPr/>
    </dgm:pt>
    <dgm:pt modelId="{497FE97C-1BFF-4FC5-904B-515E06FD9D9F}" type="pres">
      <dgm:prSet presAssocID="{71DA5B4E-A8D9-4892-A102-1392813B7A1E}" presName="compNode" presStyleCnt="0"/>
      <dgm:spPr/>
    </dgm:pt>
    <dgm:pt modelId="{9558FC67-6D49-470B-A7C4-A6A06834ADF1}" type="pres">
      <dgm:prSet presAssocID="{71DA5B4E-A8D9-4892-A102-1392813B7A1E}" presName="aNode" presStyleLbl="bgShp" presStyleIdx="4" presStyleCnt="5"/>
      <dgm:spPr/>
    </dgm:pt>
    <dgm:pt modelId="{92A66AC8-F886-47BE-8CF1-F58C15E2A040}" type="pres">
      <dgm:prSet presAssocID="{71DA5B4E-A8D9-4892-A102-1392813B7A1E}" presName="textNode" presStyleLbl="bgShp" presStyleIdx="4" presStyleCnt="5"/>
      <dgm:spPr/>
    </dgm:pt>
    <dgm:pt modelId="{2310AA4A-F834-42FA-9066-F62FD50D5F48}" type="pres">
      <dgm:prSet presAssocID="{71DA5B4E-A8D9-4892-A102-1392813B7A1E}" presName="compChildNode" presStyleCnt="0"/>
      <dgm:spPr/>
    </dgm:pt>
    <dgm:pt modelId="{A3D46460-EDD3-43D8-AA92-366E54A5E6B4}" type="pres">
      <dgm:prSet presAssocID="{71DA5B4E-A8D9-4892-A102-1392813B7A1E}" presName="theInnerList" presStyleCnt="0"/>
      <dgm:spPr/>
    </dgm:pt>
    <dgm:pt modelId="{9E98299F-6CC3-43FC-AB9F-C2AC3C706BCC}" type="pres">
      <dgm:prSet presAssocID="{88EEE9CA-1557-41CF-AEAB-B11570B83522}" presName="childNode" presStyleLbl="node1" presStyleIdx="10" presStyleCnt="13">
        <dgm:presLayoutVars>
          <dgm:bulletEnabled val="1"/>
        </dgm:presLayoutVars>
      </dgm:prSet>
      <dgm:spPr/>
    </dgm:pt>
    <dgm:pt modelId="{9F365AD1-BF06-4575-8702-DC50ED8DFCE4}" type="pres">
      <dgm:prSet presAssocID="{88EEE9CA-1557-41CF-AEAB-B11570B83522}" presName="aSpace2" presStyleCnt="0"/>
      <dgm:spPr/>
    </dgm:pt>
    <dgm:pt modelId="{98222EED-36A0-4E30-9856-26C1F7D132E2}" type="pres">
      <dgm:prSet presAssocID="{7C6A00DA-683D-4B31-814F-984EA6C7B963}" presName="childNode" presStyleLbl="node1" presStyleIdx="11" presStyleCnt="13">
        <dgm:presLayoutVars>
          <dgm:bulletEnabled val="1"/>
        </dgm:presLayoutVars>
      </dgm:prSet>
      <dgm:spPr/>
    </dgm:pt>
    <dgm:pt modelId="{8609C7D5-7635-4738-98E7-CFADB37E72BB}" type="pres">
      <dgm:prSet presAssocID="{7C6A00DA-683D-4B31-814F-984EA6C7B963}" presName="aSpace2" presStyleCnt="0"/>
      <dgm:spPr/>
    </dgm:pt>
    <dgm:pt modelId="{21ECDB43-7781-4C6A-8FAA-D87AAA696B94}" type="pres">
      <dgm:prSet presAssocID="{30D74739-A578-4693-A066-79E642856345}" presName="childNode" presStyleLbl="node1" presStyleIdx="12" presStyleCnt="13">
        <dgm:presLayoutVars>
          <dgm:bulletEnabled val="1"/>
        </dgm:presLayoutVars>
      </dgm:prSet>
      <dgm:spPr/>
    </dgm:pt>
  </dgm:ptLst>
  <dgm:cxnLst>
    <dgm:cxn modelId="{9454DC02-27B7-4622-B7EE-1A938FFC4F11}" srcId="{71DA5B4E-A8D9-4892-A102-1392813B7A1E}" destId="{7C6A00DA-683D-4B31-814F-984EA6C7B963}" srcOrd="1" destOrd="0" parTransId="{EE125955-4FB7-404A-A37D-017F9792C2D1}" sibTransId="{F21B5DD5-9E61-4D3E-9401-D0A88F2A80C6}"/>
    <dgm:cxn modelId="{7CACA407-CB5A-4058-9343-CA1EF3CE7AF2}" type="presOf" srcId="{C3E6FEFC-DBE5-4C15-9A97-1B9434C5438D}" destId="{379AFA8D-3B24-4FC3-A7CC-F877D708E7F4}" srcOrd="0" destOrd="0" presId="urn:microsoft.com/office/officeart/2005/8/layout/lProcess2"/>
    <dgm:cxn modelId="{E0FFE512-8B65-479E-B14D-518846087260}" type="presOf" srcId="{88EEE9CA-1557-41CF-AEAB-B11570B83522}" destId="{9E98299F-6CC3-43FC-AB9F-C2AC3C706BCC}" srcOrd="0" destOrd="0" presId="urn:microsoft.com/office/officeart/2005/8/layout/lProcess2"/>
    <dgm:cxn modelId="{4C9AF615-80B3-4DCF-9557-99668C591708}" type="presOf" srcId="{09AD15A2-B84C-4DD2-9BAB-07D9822D491F}" destId="{476E130D-9511-4DF3-805A-17E905442490}" srcOrd="0" destOrd="0" presId="urn:microsoft.com/office/officeart/2005/8/layout/lProcess2"/>
    <dgm:cxn modelId="{D6F83019-EF9B-44B7-AFF1-54A841D79677}" type="presOf" srcId="{09AD15A2-B84C-4DD2-9BAB-07D9822D491F}" destId="{F3302BB6-9C07-410E-B8B4-221524AC3C3E}" srcOrd="1" destOrd="0" presId="urn:microsoft.com/office/officeart/2005/8/layout/lProcess2"/>
    <dgm:cxn modelId="{3DF9111C-BB0F-4CC7-AC30-0FCCFCFBFBE0}" srcId="{7B807461-391B-43C3-B3D3-202F493FB146}" destId="{27631AF1-E658-417F-9CF9-ED15F595BCBE}" srcOrd="0" destOrd="0" parTransId="{07C4C00C-40C9-403C-BFE2-B1B524460349}" sibTransId="{D30D5715-ED1B-4A25-B898-65AEF0B8735B}"/>
    <dgm:cxn modelId="{A487F827-25DF-45DA-BB6E-6E386B4A7B6D}" srcId="{6E3F7C08-1B88-4C47-B26D-EFD1E31D5FD9}" destId="{C09435F1-481F-4787-AEB3-76A14593B083}" srcOrd="0" destOrd="0" parTransId="{134DF24E-60C5-486C-9A59-B58246D57B64}" sibTransId="{1354B237-695B-4555-90B2-6FF7378D5D59}"/>
    <dgm:cxn modelId="{03A39C2C-A8C1-4E51-BB6C-B5C68A2576C8}" srcId="{6E3F7C08-1B88-4C47-B26D-EFD1E31D5FD9}" destId="{7B807461-391B-43C3-B3D3-202F493FB146}" srcOrd="2" destOrd="0" parTransId="{461E8567-733F-4799-8A4A-8D8589BAD67C}" sibTransId="{1E716ABA-1393-4A33-B0E1-F994A798337C}"/>
    <dgm:cxn modelId="{824ECC33-E335-4566-BE8A-02901643F619}" type="presOf" srcId="{71DA5B4E-A8D9-4892-A102-1392813B7A1E}" destId="{92A66AC8-F886-47BE-8CF1-F58C15E2A040}" srcOrd="1" destOrd="0" presId="urn:microsoft.com/office/officeart/2005/8/layout/lProcess2"/>
    <dgm:cxn modelId="{9D913736-7AA5-40B4-A8DE-8F32708E174C}" type="presOf" srcId="{F30699EB-0E16-42D2-A4F1-8488E258D97A}" destId="{62B74D02-EA5B-49DC-90C7-07D60871536B}" srcOrd="0" destOrd="1" presId="urn:microsoft.com/office/officeart/2005/8/layout/lProcess2"/>
    <dgm:cxn modelId="{42683263-57AE-4F98-83A9-FDBDCE3F17EA}" srcId="{C09435F1-481F-4787-AEB3-76A14593B083}" destId="{77DA98E4-2391-4D31-9E37-8B5B3A6D1B2C}" srcOrd="1" destOrd="0" parTransId="{CD3E0621-C21D-4B9E-B854-9397BDD2C06D}" sibTransId="{5C787199-1DBF-4238-AE97-195A27687D75}"/>
    <dgm:cxn modelId="{C8383045-A91C-47AB-AE6B-8CB95104CC09}" type="presOf" srcId="{77DA98E4-2391-4D31-9E37-8B5B3A6D1B2C}" destId="{55B98084-D5C8-4A85-8960-7FCCF39C2FDF}" srcOrd="0" destOrd="0" presId="urn:microsoft.com/office/officeart/2005/8/layout/lProcess2"/>
    <dgm:cxn modelId="{AAEB9265-1D19-4E83-84FF-55DC3FB35706}" type="presOf" srcId="{7C6A00DA-683D-4B31-814F-984EA6C7B963}" destId="{98222EED-36A0-4E30-9856-26C1F7D132E2}" srcOrd="0" destOrd="0" presId="urn:microsoft.com/office/officeart/2005/8/layout/lProcess2"/>
    <dgm:cxn modelId="{38B5016B-7462-4E37-923A-446C72EB4ED0}" srcId="{7B807461-391B-43C3-B3D3-202F493FB146}" destId="{83D7AA14-CAFC-4A88-BED7-7AA7F202F346}" srcOrd="1" destOrd="0" parTransId="{7A348361-01E3-4F34-A318-CBD86485D3C6}" sibTransId="{84A92218-0C5A-408B-B836-233FB64A6683}"/>
    <dgm:cxn modelId="{27927A4C-68FE-49B4-B679-539F115991A4}" type="presOf" srcId="{C09435F1-481F-4787-AEB3-76A14593B083}" destId="{817931F6-B915-47C7-8F86-8AF39F293318}" srcOrd="1" destOrd="0" presId="urn:microsoft.com/office/officeart/2005/8/layout/lProcess2"/>
    <dgm:cxn modelId="{539FB975-CDB2-4A2C-8F3F-77D3BC73E9BF}" srcId="{09AD15A2-B84C-4DD2-9BAB-07D9822D491F}" destId="{89C01982-0C39-4A00-AFE2-9C7F90A4F119}" srcOrd="0" destOrd="0" parTransId="{1663ED6E-C128-4E81-9F14-74303EA6BDE1}" sibTransId="{07EAEECD-8FDB-4E22-9C34-182CCAD06398}"/>
    <dgm:cxn modelId="{C4A1557A-1C5C-4966-B979-4E1ED579760F}" type="presOf" srcId="{8EACDA08-4086-4FA0-B8B5-43280F655073}" destId="{0D76A5F1-1883-4FBD-8FFF-6D44AD15C588}" srcOrd="0" destOrd="0" presId="urn:microsoft.com/office/officeart/2005/8/layout/lProcess2"/>
    <dgm:cxn modelId="{91EF845A-F8A0-4D6E-AAF5-494426A74F52}" srcId="{6E3F7C08-1B88-4C47-B26D-EFD1E31D5FD9}" destId="{71DA5B4E-A8D9-4892-A102-1392813B7A1E}" srcOrd="4" destOrd="0" parTransId="{E43DB42A-7FCD-457F-8D6F-25A1123666D1}" sibTransId="{972ECFB7-4061-4F9D-86B2-5B14EEC4E9D1}"/>
    <dgm:cxn modelId="{31910382-9531-4D85-9DFC-0082E188BD9F}" srcId="{8EACDA08-4086-4FA0-B8B5-43280F655073}" destId="{D64A223F-B294-42D2-B965-29E67BBDC98B}" srcOrd="2" destOrd="0" parTransId="{57AAE17F-A511-47BE-8E35-C6F826961737}" sibTransId="{895A7675-0763-4CAF-A533-4897E22A56EF}"/>
    <dgm:cxn modelId="{18C16F88-B1CA-4A3C-A9F7-00FD5E5FBFF8}" type="presOf" srcId="{3EDFED1C-4386-4E8D-9357-7519C5CC0664}" destId="{486F31B0-CE23-4BA1-9A53-A1574573D31B}" srcOrd="0" destOrd="0" presId="urn:microsoft.com/office/officeart/2005/8/layout/lProcess2"/>
    <dgm:cxn modelId="{3011F488-507D-4B40-9AB5-2DA6F6CBD14C}" srcId="{C09435F1-481F-4787-AEB3-76A14593B083}" destId="{3EDFED1C-4386-4E8D-9357-7519C5CC0664}" srcOrd="0" destOrd="0" parTransId="{D7E63470-B9D9-4109-99DC-E6F9C6D7F8A5}" sibTransId="{FA955034-2711-47BB-B5DB-FF9B3DE930C2}"/>
    <dgm:cxn modelId="{DE702992-EE3D-46C5-AFED-517A9A8E4A12}" srcId="{71DA5B4E-A8D9-4892-A102-1392813B7A1E}" destId="{88EEE9CA-1557-41CF-AEAB-B11570B83522}" srcOrd="0" destOrd="0" parTransId="{A6BACAA3-6053-453E-8B9A-7D8254BFD692}" sibTransId="{150741FE-B612-49F3-9D9E-32DACD36FF39}"/>
    <dgm:cxn modelId="{A7A3E398-1578-4BEB-9A0A-CADEC49026E9}" type="presOf" srcId="{A0F7D7DC-BE3E-43BF-B6F9-AED333C55DF3}" destId="{D4198919-0463-4096-86E7-0F9D0D2FA8B4}" srcOrd="0" destOrd="0" presId="urn:microsoft.com/office/officeart/2005/8/layout/lProcess2"/>
    <dgm:cxn modelId="{1D2377A0-B38B-4CA5-8108-72FDEF4FF82A}" type="presOf" srcId="{7B807461-391B-43C3-B3D3-202F493FB146}" destId="{A6151512-8A35-4D37-B12A-E1F1843F4FD1}" srcOrd="1" destOrd="0" presId="urn:microsoft.com/office/officeart/2005/8/layout/lProcess2"/>
    <dgm:cxn modelId="{5A3B0DAB-A50B-47D3-8012-DDE3F3E5D413}" srcId="{71DA5B4E-A8D9-4892-A102-1392813B7A1E}" destId="{30D74739-A578-4693-A066-79E642856345}" srcOrd="2" destOrd="0" parTransId="{78899028-2AF8-4585-A23A-7CF7BF3046CA}" sibTransId="{AF637F6A-69FE-40A9-A912-FD9BC2D213DA}"/>
    <dgm:cxn modelId="{14ECFEAB-DFA4-4002-8692-3FB0C6E983DC}" type="presOf" srcId="{8EACDA08-4086-4FA0-B8B5-43280F655073}" destId="{1FBA3465-5A4A-44C3-8ACB-2120FEB5A85F}" srcOrd="1" destOrd="0" presId="urn:microsoft.com/office/officeart/2005/8/layout/lProcess2"/>
    <dgm:cxn modelId="{3E1019AC-C2FB-4A96-B5B0-F9A3BB121B69}" type="presOf" srcId="{89C01982-0C39-4A00-AFE2-9C7F90A4F119}" destId="{62B74D02-EA5B-49DC-90C7-07D60871536B}" srcOrd="0" destOrd="0" presId="urn:microsoft.com/office/officeart/2005/8/layout/lProcess2"/>
    <dgm:cxn modelId="{EA73E9AC-E885-4290-9088-13D65793F82F}" srcId="{89C01982-0C39-4A00-AFE2-9C7F90A4F119}" destId="{F30699EB-0E16-42D2-A4F1-8488E258D97A}" srcOrd="0" destOrd="0" parTransId="{7737ED84-9362-443D-88DC-8C1DA445C579}" sibTransId="{34D16CFE-6C06-437F-835A-8E0796F28B2E}"/>
    <dgm:cxn modelId="{E093FBB0-3467-4F95-8797-EB49AA49A69F}" type="presOf" srcId="{30D74739-A578-4693-A066-79E642856345}" destId="{21ECDB43-7781-4C6A-8FAA-D87AAA696B94}" srcOrd="0" destOrd="0" presId="urn:microsoft.com/office/officeart/2005/8/layout/lProcess2"/>
    <dgm:cxn modelId="{8EB4D4B4-4824-4B7F-8CDC-3BFEA4D5D101}" type="presOf" srcId="{83D7AA14-CAFC-4A88-BED7-7AA7F202F346}" destId="{3AA0583C-36D8-48C1-AD9B-693A94BBB7B6}" srcOrd="0" destOrd="0" presId="urn:microsoft.com/office/officeart/2005/8/layout/lProcess2"/>
    <dgm:cxn modelId="{733E54B8-AFFA-445A-98B0-2084F1A349AC}" type="presOf" srcId="{6E3F7C08-1B88-4C47-B26D-EFD1E31D5FD9}" destId="{B15F5743-79C6-471B-B5B2-3A91C30534E6}" srcOrd="0" destOrd="0" presId="urn:microsoft.com/office/officeart/2005/8/layout/lProcess2"/>
    <dgm:cxn modelId="{441CE7B9-F3B3-4A09-B6AC-20504FBA59B3}" srcId="{8EACDA08-4086-4FA0-B8B5-43280F655073}" destId="{F01A1400-8E77-45A3-B161-D3D0DC17D6A9}" srcOrd="0" destOrd="0" parTransId="{0FA39BA2-795D-4DB2-BEF3-D8D816485588}" sibTransId="{09DA074D-D8FC-4CBE-83B6-242E4A4F023A}"/>
    <dgm:cxn modelId="{CEEB6DBC-B123-4665-884C-E7064C271619}" type="presOf" srcId="{F01A1400-8E77-45A3-B161-D3D0DC17D6A9}" destId="{734D33BB-DC54-4302-AC8F-D2E9E2390598}" srcOrd="0" destOrd="0" presId="urn:microsoft.com/office/officeart/2005/8/layout/lProcess2"/>
    <dgm:cxn modelId="{EB9FB1C7-731A-470E-A885-CE3C93D12115}" type="presOf" srcId="{7B807461-391B-43C3-B3D3-202F493FB146}" destId="{539EA780-B29A-485B-9EB2-47E34E61972D}" srcOrd="0" destOrd="0" presId="urn:microsoft.com/office/officeart/2005/8/layout/lProcess2"/>
    <dgm:cxn modelId="{043312CD-5C00-43D6-A58F-37BB69396EE7}" type="presOf" srcId="{D64A223F-B294-42D2-B965-29E67BBDC98B}" destId="{CA3B2FF9-DA4F-4098-9956-D8F32D42F315}" srcOrd="0" destOrd="0" presId="urn:microsoft.com/office/officeart/2005/8/layout/lProcess2"/>
    <dgm:cxn modelId="{E2FE65D7-8C8F-4622-A09F-8D189057CDD8}" srcId="{C09435F1-481F-4787-AEB3-76A14593B083}" destId="{A0F7D7DC-BE3E-43BF-B6F9-AED333C55DF3}" srcOrd="2" destOrd="0" parTransId="{01EC6C82-E539-4D3B-8860-00961EC7F186}" sibTransId="{64322ED7-C391-41D5-ABAE-2EC6D48983E0}"/>
    <dgm:cxn modelId="{8C4CE3D7-3B39-4D72-95FD-DE81DB6B4944}" type="presOf" srcId="{71DA5B4E-A8D9-4892-A102-1392813B7A1E}" destId="{9558FC67-6D49-470B-A7C4-A6A06834ADF1}" srcOrd="0" destOrd="0" presId="urn:microsoft.com/office/officeart/2005/8/layout/lProcess2"/>
    <dgm:cxn modelId="{7C1AAED9-CD4B-4B64-AC28-E998E8925B47}" srcId="{6E3F7C08-1B88-4C47-B26D-EFD1E31D5FD9}" destId="{8EACDA08-4086-4FA0-B8B5-43280F655073}" srcOrd="1" destOrd="0" parTransId="{B2DFE391-4B22-4F9D-A53E-D6A5CD2ED346}" sibTransId="{3010ECF5-6DBB-4AE3-B252-3DEEC91A6067}"/>
    <dgm:cxn modelId="{3013BAD9-B862-4A63-96AE-CD040EF3C191}" srcId="{8EACDA08-4086-4FA0-B8B5-43280F655073}" destId="{C3E6FEFC-DBE5-4C15-9A97-1B9434C5438D}" srcOrd="1" destOrd="0" parTransId="{8818F2EB-2503-4DDD-9330-692D43FAC1F6}" sibTransId="{EF7B3B25-B4C3-4B1C-AFF0-08090FB7BA73}"/>
    <dgm:cxn modelId="{25E847EC-15C0-44DA-BB3F-5F8BB535DF71}" srcId="{6E3F7C08-1B88-4C47-B26D-EFD1E31D5FD9}" destId="{09AD15A2-B84C-4DD2-9BAB-07D9822D491F}" srcOrd="3" destOrd="0" parTransId="{74FDE1BA-A813-4522-B4A7-0B04DF7CC88D}" sibTransId="{F531149C-B720-4A7B-BA0A-D46D4306DB73}"/>
    <dgm:cxn modelId="{E90484EE-E771-4944-8261-0A13280CD4B2}" type="presOf" srcId="{C09435F1-481F-4787-AEB3-76A14593B083}" destId="{52ACC48C-FB3B-4162-9AA0-57F50878BB14}" srcOrd="0" destOrd="0" presId="urn:microsoft.com/office/officeart/2005/8/layout/lProcess2"/>
    <dgm:cxn modelId="{9D1648F1-496C-4542-A399-792D4B62074D}" type="presOf" srcId="{CC2B5A47-0C7A-4914-B282-B28107B2F248}" destId="{A8221693-67D0-408C-9AE2-DC5695D5E47F}" srcOrd="0" destOrd="0" presId="urn:microsoft.com/office/officeart/2005/8/layout/lProcess2"/>
    <dgm:cxn modelId="{4B943AFE-803A-4271-B40D-248503BFFAE5}" srcId="{09AD15A2-B84C-4DD2-9BAB-07D9822D491F}" destId="{CC2B5A47-0C7A-4914-B282-B28107B2F248}" srcOrd="1" destOrd="0" parTransId="{51CFC019-201D-493C-824F-BD0FAC7664EA}" sibTransId="{267A64AF-F240-4415-B117-82642474971C}"/>
    <dgm:cxn modelId="{CC5DB7FE-06AA-4C2B-9D46-1B1F18791E43}" type="presOf" srcId="{27631AF1-E658-417F-9CF9-ED15F595BCBE}" destId="{288AA144-6C90-49BD-B109-69F61FD0C812}" srcOrd="0" destOrd="0" presId="urn:microsoft.com/office/officeart/2005/8/layout/lProcess2"/>
    <dgm:cxn modelId="{ED0EE422-3EE2-4FBA-B859-9D8DA49A2D03}" type="presParOf" srcId="{B15F5743-79C6-471B-B5B2-3A91C30534E6}" destId="{22CB3951-A53B-438B-A61E-04707A87F005}" srcOrd="0" destOrd="0" presId="urn:microsoft.com/office/officeart/2005/8/layout/lProcess2"/>
    <dgm:cxn modelId="{882B0E9D-279C-4216-B4B6-F8F3FC4A6C82}" type="presParOf" srcId="{22CB3951-A53B-438B-A61E-04707A87F005}" destId="{52ACC48C-FB3B-4162-9AA0-57F50878BB14}" srcOrd="0" destOrd="0" presId="urn:microsoft.com/office/officeart/2005/8/layout/lProcess2"/>
    <dgm:cxn modelId="{663A3343-D080-4EAE-897B-877C56107BEA}" type="presParOf" srcId="{22CB3951-A53B-438B-A61E-04707A87F005}" destId="{817931F6-B915-47C7-8F86-8AF39F293318}" srcOrd="1" destOrd="0" presId="urn:microsoft.com/office/officeart/2005/8/layout/lProcess2"/>
    <dgm:cxn modelId="{E224AFFC-6CE4-4CB6-B41C-4EBB5C5EA177}" type="presParOf" srcId="{22CB3951-A53B-438B-A61E-04707A87F005}" destId="{B4FF2009-817F-4566-B4EB-D26EE9C4E43E}" srcOrd="2" destOrd="0" presId="urn:microsoft.com/office/officeart/2005/8/layout/lProcess2"/>
    <dgm:cxn modelId="{F733B16C-1878-44AF-8CFC-3E316E13EEB2}" type="presParOf" srcId="{B4FF2009-817F-4566-B4EB-D26EE9C4E43E}" destId="{699F4522-616E-423F-A373-2F7A7E384189}" srcOrd="0" destOrd="0" presId="urn:microsoft.com/office/officeart/2005/8/layout/lProcess2"/>
    <dgm:cxn modelId="{A0E2C987-ECE8-4B27-8D31-52025EECB1D1}" type="presParOf" srcId="{699F4522-616E-423F-A373-2F7A7E384189}" destId="{486F31B0-CE23-4BA1-9A53-A1574573D31B}" srcOrd="0" destOrd="0" presId="urn:microsoft.com/office/officeart/2005/8/layout/lProcess2"/>
    <dgm:cxn modelId="{C2F8BD1E-90F3-4051-9FD7-6139777C5345}" type="presParOf" srcId="{699F4522-616E-423F-A373-2F7A7E384189}" destId="{1800CC21-BEF0-47CF-B35D-D15239164BF6}" srcOrd="1" destOrd="0" presId="urn:microsoft.com/office/officeart/2005/8/layout/lProcess2"/>
    <dgm:cxn modelId="{B7B87E52-B4FD-4636-ADC2-7D534E060B19}" type="presParOf" srcId="{699F4522-616E-423F-A373-2F7A7E384189}" destId="{55B98084-D5C8-4A85-8960-7FCCF39C2FDF}" srcOrd="2" destOrd="0" presId="urn:microsoft.com/office/officeart/2005/8/layout/lProcess2"/>
    <dgm:cxn modelId="{BEC9C99D-7935-4324-9770-E6CA4BCA2C0D}" type="presParOf" srcId="{699F4522-616E-423F-A373-2F7A7E384189}" destId="{10DCC670-D4C8-4F4B-9147-F90E278C1BBC}" srcOrd="3" destOrd="0" presId="urn:microsoft.com/office/officeart/2005/8/layout/lProcess2"/>
    <dgm:cxn modelId="{A0DCA845-54FB-4F3A-8F5C-41B6419C0AA3}" type="presParOf" srcId="{699F4522-616E-423F-A373-2F7A7E384189}" destId="{D4198919-0463-4096-86E7-0F9D0D2FA8B4}" srcOrd="4" destOrd="0" presId="urn:microsoft.com/office/officeart/2005/8/layout/lProcess2"/>
    <dgm:cxn modelId="{02EFB098-3DE3-46D3-8AC8-E5AA64481567}" type="presParOf" srcId="{B15F5743-79C6-471B-B5B2-3A91C30534E6}" destId="{B5F3A47D-B1CB-4FA9-AEC0-9B18C225F9E9}" srcOrd="1" destOrd="0" presId="urn:microsoft.com/office/officeart/2005/8/layout/lProcess2"/>
    <dgm:cxn modelId="{EE8061F7-9994-4D2F-A626-7237FA1CBBB0}" type="presParOf" srcId="{B15F5743-79C6-471B-B5B2-3A91C30534E6}" destId="{28C84FB0-2CC1-4277-A212-44D661718955}" srcOrd="2" destOrd="0" presId="urn:microsoft.com/office/officeart/2005/8/layout/lProcess2"/>
    <dgm:cxn modelId="{C6AE591D-EEA5-41C1-8348-7EA3F4DB4971}" type="presParOf" srcId="{28C84FB0-2CC1-4277-A212-44D661718955}" destId="{0D76A5F1-1883-4FBD-8FFF-6D44AD15C588}" srcOrd="0" destOrd="0" presId="urn:microsoft.com/office/officeart/2005/8/layout/lProcess2"/>
    <dgm:cxn modelId="{1562D036-A076-4C44-8108-F939019AB8A9}" type="presParOf" srcId="{28C84FB0-2CC1-4277-A212-44D661718955}" destId="{1FBA3465-5A4A-44C3-8ACB-2120FEB5A85F}" srcOrd="1" destOrd="0" presId="urn:microsoft.com/office/officeart/2005/8/layout/lProcess2"/>
    <dgm:cxn modelId="{ADA51D45-4A3B-41B7-B62D-622F1F4F8D83}" type="presParOf" srcId="{28C84FB0-2CC1-4277-A212-44D661718955}" destId="{9A6FF70E-3016-4AE1-BA61-D4B73F939E96}" srcOrd="2" destOrd="0" presId="urn:microsoft.com/office/officeart/2005/8/layout/lProcess2"/>
    <dgm:cxn modelId="{39E8458C-922D-49C1-816E-8645C40E0292}" type="presParOf" srcId="{9A6FF70E-3016-4AE1-BA61-D4B73F939E96}" destId="{765E261D-E612-41D1-A83D-BE7F96C4E111}" srcOrd="0" destOrd="0" presId="urn:microsoft.com/office/officeart/2005/8/layout/lProcess2"/>
    <dgm:cxn modelId="{FEE168D6-08AC-4667-99B8-7046650841F7}" type="presParOf" srcId="{765E261D-E612-41D1-A83D-BE7F96C4E111}" destId="{734D33BB-DC54-4302-AC8F-D2E9E2390598}" srcOrd="0" destOrd="0" presId="urn:microsoft.com/office/officeart/2005/8/layout/lProcess2"/>
    <dgm:cxn modelId="{1C977EDE-3C50-4C70-8E23-BCAC71F2FAB4}" type="presParOf" srcId="{765E261D-E612-41D1-A83D-BE7F96C4E111}" destId="{CAC1D6B1-198A-41B5-8DE8-926A7E40C5A4}" srcOrd="1" destOrd="0" presId="urn:microsoft.com/office/officeart/2005/8/layout/lProcess2"/>
    <dgm:cxn modelId="{016FE9FC-8838-48E5-A3D7-97B31E90BB23}" type="presParOf" srcId="{765E261D-E612-41D1-A83D-BE7F96C4E111}" destId="{379AFA8D-3B24-4FC3-A7CC-F877D708E7F4}" srcOrd="2" destOrd="0" presId="urn:microsoft.com/office/officeart/2005/8/layout/lProcess2"/>
    <dgm:cxn modelId="{C8B76DE4-C417-440F-AE09-F8F495305954}" type="presParOf" srcId="{765E261D-E612-41D1-A83D-BE7F96C4E111}" destId="{E28477EA-AEB0-49DF-95E6-AF1FCB52451F}" srcOrd="3" destOrd="0" presId="urn:microsoft.com/office/officeart/2005/8/layout/lProcess2"/>
    <dgm:cxn modelId="{D4096CE6-BA53-4A8C-B421-D2BE1D24D041}" type="presParOf" srcId="{765E261D-E612-41D1-A83D-BE7F96C4E111}" destId="{CA3B2FF9-DA4F-4098-9956-D8F32D42F315}" srcOrd="4" destOrd="0" presId="urn:microsoft.com/office/officeart/2005/8/layout/lProcess2"/>
    <dgm:cxn modelId="{48D23089-34AD-402C-BED7-DFD5F2B454AB}" type="presParOf" srcId="{B15F5743-79C6-471B-B5B2-3A91C30534E6}" destId="{0608AE99-29A9-41B6-8B51-04EA61A92AEE}" srcOrd="3" destOrd="0" presId="urn:microsoft.com/office/officeart/2005/8/layout/lProcess2"/>
    <dgm:cxn modelId="{9700A0E0-20FB-4309-94E7-E6C5069D693F}" type="presParOf" srcId="{B15F5743-79C6-471B-B5B2-3A91C30534E6}" destId="{9EA4342E-60B3-4C39-B042-F10CD449DF85}" srcOrd="4" destOrd="0" presId="urn:microsoft.com/office/officeart/2005/8/layout/lProcess2"/>
    <dgm:cxn modelId="{E7222136-FACA-4B49-8C83-BAE23A1FC243}" type="presParOf" srcId="{9EA4342E-60B3-4C39-B042-F10CD449DF85}" destId="{539EA780-B29A-485B-9EB2-47E34E61972D}" srcOrd="0" destOrd="0" presId="urn:microsoft.com/office/officeart/2005/8/layout/lProcess2"/>
    <dgm:cxn modelId="{DB3A0EF2-1E8A-4F67-A8FC-4CA104694255}" type="presParOf" srcId="{9EA4342E-60B3-4C39-B042-F10CD449DF85}" destId="{A6151512-8A35-4D37-B12A-E1F1843F4FD1}" srcOrd="1" destOrd="0" presId="urn:microsoft.com/office/officeart/2005/8/layout/lProcess2"/>
    <dgm:cxn modelId="{4CBCECCB-3B98-4D08-BE10-09E9AF010F93}" type="presParOf" srcId="{9EA4342E-60B3-4C39-B042-F10CD449DF85}" destId="{D7D60970-AE8A-4D66-8AFF-F2D24FF6C11C}" srcOrd="2" destOrd="0" presId="urn:microsoft.com/office/officeart/2005/8/layout/lProcess2"/>
    <dgm:cxn modelId="{3D4EB128-0B85-45A1-B9F3-348623EE8E09}" type="presParOf" srcId="{D7D60970-AE8A-4D66-8AFF-F2D24FF6C11C}" destId="{BE016F14-12D6-453A-B5B4-5907766A7E18}" srcOrd="0" destOrd="0" presId="urn:microsoft.com/office/officeart/2005/8/layout/lProcess2"/>
    <dgm:cxn modelId="{52A01FC8-2564-4A88-9ADF-21680B400127}" type="presParOf" srcId="{BE016F14-12D6-453A-B5B4-5907766A7E18}" destId="{288AA144-6C90-49BD-B109-69F61FD0C812}" srcOrd="0" destOrd="0" presId="urn:microsoft.com/office/officeart/2005/8/layout/lProcess2"/>
    <dgm:cxn modelId="{393B9032-C57B-4AD0-AB29-9B89D10A4A1B}" type="presParOf" srcId="{BE016F14-12D6-453A-B5B4-5907766A7E18}" destId="{C007E7CB-78F4-4F46-99B9-5414B932F89F}" srcOrd="1" destOrd="0" presId="urn:microsoft.com/office/officeart/2005/8/layout/lProcess2"/>
    <dgm:cxn modelId="{D4F48E66-9E5A-43B3-97FF-5E7C443F1219}" type="presParOf" srcId="{BE016F14-12D6-453A-B5B4-5907766A7E18}" destId="{3AA0583C-36D8-48C1-AD9B-693A94BBB7B6}" srcOrd="2" destOrd="0" presId="urn:microsoft.com/office/officeart/2005/8/layout/lProcess2"/>
    <dgm:cxn modelId="{E07A0994-9316-411A-BD0F-D0BB4F7BF8E0}" type="presParOf" srcId="{B15F5743-79C6-471B-B5B2-3A91C30534E6}" destId="{7858AF58-A4D8-4E6D-8AD6-2A9D30593795}" srcOrd="5" destOrd="0" presId="urn:microsoft.com/office/officeart/2005/8/layout/lProcess2"/>
    <dgm:cxn modelId="{C101B330-28D8-4D25-90ED-A2BFA78B8ADC}" type="presParOf" srcId="{B15F5743-79C6-471B-B5B2-3A91C30534E6}" destId="{84326999-EFD2-4D95-9CD3-7B3A4FD23F52}" srcOrd="6" destOrd="0" presId="urn:microsoft.com/office/officeart/2005/8/layout/lProcess2"/>
    <dgm:cxn modelId="{8A0D9B67-6945-4DD7-8F22-C5E5B3E32379}" type="presParOf" srcId="{84326999-EFD2-4D95-9CD3-7B3A4FD23F52}" destId="{476E130D-9511-4DF3-805A-17E905442490}" srcOrd="0" destOrd="0" presId="urn:microsoft.com/office/officeart/2005/8/layout/lProcess2"/>
    <dgm:cxn modelId="{81A58EFA-8858-44CB-B9E9-8850DB68D132}" type="presParOf" srcId="{84326999-EFD2-4D95-9CD3-7B3A4FD23F52}" destId="{F3302BB6-9C07-410E-B8B4-221524AC3C3E}" srcOrd="1" destOrd="0" presId="urn:microsoft.com/office/officeart/2005/8/layout/lProcess2"/>
    <dgm:cxn modelId="{D2D477ED-D29A-47FB-A27E-19C0428E0E09}" type="presParOf" srcId="{84326999-EFD2-4D95-9CD3-7B3A4FD23F52}" destId="{2716CAED-3F2F-4385-958C-85B9778CE60A}" srcOrd="2" destOrd="0" presId="urn:microsoft.com/office/officeart/2005/8/layout/lProcess2"/>
    <dgm:cxn modelId="{31555461-3F63-4D7D-AC56-57843B1375A0}" type="presParOf" srcId="{2716CAED-3F2F-4385-958C-85B9778CE60A}" destId="{4CB533E6-01EE-4530-BABF-0DB607DECAF3}" srcOrd="0" destOrd="0" presId="urn:microsoft.com/office/officeart/2005/8/layout/lProcess2"/>
    <dgm:cxn modelId="{AC6F4326-2B62-4D45-8CEC-16C50C235FE6}" type="presParOf" srcId="{4CB533E6-01EE-4530-BABF-0DB607DECAF3}" destId="{62B74D02-EA5B-49DC-90C7-07D60871536B}" srcOrd="0" destOrd="0" presId="urn:microsoft.com/office/officeart/2005/8/layout/lProcess2"/>
    <dgm:cxn modelId="{8073C151-D4E3-45FB-961B-7BA67EBEADA6}" type="presParOf" srcId="{4CB533E6-01EE-4530-BABF-0DB607DECAF3}" destId="{EB034D37-DD24-40E2-96D8-4D6D9EFD8D3C}" srcOrd="1" destOrd="0" presId="urn:microsoft.com/office/officeart/2005/8/layout/lProcess2"/>
    <dgm:cxn modelId="{4A15BEF5-8CDE-4749-9DCD-FEEC20DE1839}" type="presParOf" srcId="{4CB533E6-01EE-4530-BABF-0DB607DECAF3}" destId="{A8221693-67D0-408C-9AE2-DC5695D5E47F}" srcOrd="2" destOrd="0" presId="urn:microsoft.com/office/officeart/2005/8/layout/lProcess2"/>
    <dgm:cxn modelId="{0DED8250-37DB-4343-8EC1-F2161F3B94B3}" type="presParOf" srcId="{B15F5743-79C6-471B-B5B2-3A91C30534E6}" destId="{70EC83A9-305B-4AF4-A18A-818B4EE01D7F}" srcOrd="7" destOrd="0" presId="urn:microsoft.com/office/officeart/2005/8/layout/lProcess2"/>
    <dgm:cxn modelId="{E80C21BE-3C8F-42A8-A370-4CDCAB9D1929}" type="presParOf" srcId="{B15F5743-79C6-471B-B5B2-3A91C30534E6}" destId="{497FE97C-1BFF-4FC5-904B-515E06FD9D9F}" srcOrd="8" destOrd="0" presId="urn:microsoft.com/office/officeart/2005/8/layout/lProcess2"/>
    <dgm:cxn modelId="{3ACE3673-B6CA-4BCB-8532-522E344D9495}" type="presParOf" srcId="{497FE97C-1BFF-4FC5-904B-515E06FD9D9F}" destId="{9558FC67-6D49-470B-A7C4-A6A06834ADF1}" srcOrd="0" destOrd="0" presId="urn:microsoft.com/office/officeart/2005/8/layout/lProcess2"/>
    <dgm:cxn modelId="{B8324924-8F2A-4D05-B0A5-65553EB53142}" type="presParOf" srcId="{497FE97C-1BFF-4FC5-904B-515E06FD9D9F}" destId="{92A66AC8-F886-47BE-8CF1-F58C15E2A040}" srcOrd="1" destOrd="0" presId="urn:microsoft.com/office/officeart/2005/8/layout/lProcess2"/>
    <dgm:cxn modelId="{6FBF078B-6C48-4BCE-AF49-F2A7767CD309}" type="presParOf" srcId="{497FE97C-1BFF-4FC5-904B-515E06FD9D9F}" destId="{2310AA4A-F834-42FA-9066-F62FD50D5F48}" srcOrd="2" destOrd="0" presId="urn:microsoft.com/office/officeart/2005/8/layout/lProcess2"/>
    <dgm:cxn modelId="{71341F0C-BAE2-4852-9922-D90B84F26CA7}" type="presParOf" srcId="{2310AA4A-F834-42FA-9066-F62FD50D5F48}" destId="{A3D46460-EDD3-43D8-AA92-366E54A5E6B4}" srcOrd="0" destOrd="0" presId="urn:microsoft.com/office/officeart/2005/8/layout/lProcess2"/>
    <dgm:cxn modelId="{40E233C4-64F9-4719-B31D-0E7A35CC0E18}" type="presParOf" srcId="{A3D46460-EDD3-43D8-AA92-366E54A5E6B4}" destId="{9E98299F-6CC3-43FC-AB9F-C2AC3C706BCC}" srcOrd="0" destOrd="0" presId="urn:microsoft.com/office/officeart/2005/8/layout/lProcess2"/>
    <dgm:cxn modelId="{2B20AB3D-0A4E-4BF7-9097-8E372F8CBE72}" type="presParOf" srcId="{A3D46460-EDD3-43D8-AA92-366E54A5E6B4}" destId="{9F365AD1-BF06-4575-8702-DC50ED8DFCE4}" srcOrd="1" destOrd="0" presId="urn:microsoft.com/office/officeart/2005/8/layout/lProcess2"/>
    <dgm:cxn modelId="{A0358942-E858-4018-B707-48D23AEF3867}" type="presParOf" srcId="{A3D46460-EDD3-43D8-AA92-366E54A5E6B4}" destId="{98222EED-36A0-4E30-9856-26C1F7D132E2}" srcOrd="2" destOrd="0" presId="urn:microsoft.com/office/officeart/2005/8/layout/lProcess2"/>
    <dgm:cxn modelId="{EA2FDBED-E543-468F-B99E-5A0837C8630C}" type="presParOf" srcId="{A3D46460-EDD3-43D8-AA92-366E54A5E6B4}" destId="{8609C7D5-7635-4738-98E7-CFADB37E72BB}" srcOrd="3" destOrd="0" presId="urn:microsoft.com/office/officeart/2005/8/layout/lProcess2"/>
    <dgm:cxn modelId="{F3EA83FA-9B20-4FCD-9AA2-FBDDF407B153}" type="presParOf" srcId="{A3D46460-EDD3-43D8-AA92-366E54A5E6B4}" destId="{21ECDB43-7781-4C6A-8FAA-D87AAA696B94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70991-C8A9-D340-B874-9038B9DF525F}">
      <dsp:nvSpPr>
        <dsp:cNvPr id="0" name=""/>
        <dsp:cNvSpPr/>
      </dsp:nvSpPr>
      <dsp:spPr>
        <a:xfrm>
          <a:off x="47" y="39160"/>
          <a:ext cx="4542134" cy="864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/>
            <a:t>Diagnóstico</a:t>
          </a:r>
          <a:endParaRPr lang="es-ES" sz="3000" kern="1200" dirty="0"/>
        </a:p>
      </dsp:txBody>
      <dsp:txXfrm>
        <a:off x="47" y="39160"/>
        <a:ext cx="4542134" cy="864000"/>
      </dsp:txXfrm>
    </dsp:sp>
    <dsp:sp modelId="{0D966D23-1D7B-A941-90AB-638D07DD05BF}">
      <dsp:nvSpPr>
        <dsp:cNvPr id="0" name=""/>
        <dsp:cNvSpPr/>
      </dsp:nvSpPr>
      <dsp:spPr>
        <a:xfrm>
          <a:off x="47" y="903160"/>
          <a:ext cx="4542134" cy="308040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3000" kern="1200" dirty="0"/>
            <a:t>Nombre que recibe una serie de síntomas que suelen producirse juntos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000" kern="1200" dirty="0"/>
            <a:t>Gripe, TDAH, Alzheimer, Síndrome de Turner...</a:t>
          </a:r>
        </a:p>
      </dsp:txBody>
      <dsp:txXfrm>
        <a:off x="47" y="903160"/>
        <a:ext cx="4542134" cy="3080404"/>
      </dsp:txXfrm>
    </dsp:sp>
    <dsp:sp modelId="{780B533F-19F6-CB48-9E7C-1DD125FF8308}">
      <dsp:nvSpPr>
        <dsp:cNvPr id="0" name=""/>
        <dsp:cNvSpPr/>
      </dsp:nvSpPr>
      <dsp:spPr>
        <a:xfrm>
          <a:off x="5178080" y="39160"/>
          <a:ext cx="4542134" cy="864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/>
            <a:t>Discapacidad</a:t>
          </a:r>
        </a:p>
      </dsp:txBody>
      <dsp:txXfrm>
        <a:off x="5178080" y="39160"/>
        <a:ext cx="4542134" cy="864000"/>
      </dsp:txXfrm>
    </dsp:sp>
    <dsp:sp modelId="{0E8E085B-74FC-6B41-8D98-05A33C9A5921}">
      <dsp:nvSpPr>
        <dsp:cNvPr id="0" name=""/>
        <dsp:cNvSpPr/>
      </dsp:nvSpPr>
      <dsp:spPr>
        <a:xfrm>
          <a:off x="5178080" y="903160"/>
          <a:ext cx="4542134" cy="3080404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000" kern="1200" dirty="0"/>
            <a:t>Dificultades que una persona puede tener debido a una enfermedad o lesión, afectando cómo se mueve, comunica o participa en actividades.</a:t>
          </a:r>
        </a:p>
      </dsp:txBody>
      <dsp:txXfrm>
        <a:off x="5178080" y="903160"/>
        <a:ext cx="4542134" cy="30804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12429D-F142-C94A-9EC2-0A2B5999CEF1}">
      <dsp:nvSpPr>
        <dsp:cNvPr id="0" name=""/>
        <dsp:cNvSpPr/>
      </dsp:nvSpPr>
      <dsp:spPr>
        <a:xfrm>
          <a:off x="3654" y="19842"/>
          <a:ext cx="2197500" cy="5392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/>
            <a:t>Discapacidad motriz o física.</a:t>
          </a:r>
          <a:r>
            <a:rPr lang="es-ES_tradnl" sz="1600" kern="1200" dirty="0"/>
            <a:t> </a:t>
          </a:r>
          <a:endParaRPr lang="en-US" sz="1600" kern="1200" dirty="0"/>
        </a:p>
      </dsp:txBody>
      <dsp:txXfrm>
        <a:off x="3654" y="19842"/>
        <a:ext cx="2197500" cy="539212"/>
      </dsp:txXfrm>
    </dsp:sp>
    <dsp:sp modelId="{39A77940-6534-0E46-A4A2-E919D7BB5A14}">
      <dsp:nvSpPr>
        <dsp:cNvPr id="0" name=""/>
        <dsp:cNvSpPr/>
      </dsp:nvSpPr>
      <dsp:spPr>
        <a:xfrm>
          <a:off x="3654" y="559055"/>
          <a:ext cx="2197500" cy="351360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dirty="0"/>
            <a:t>Secuelas de afecciones de órganos o sistemas del cuerpo.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dirty="0"/>
            <a:t>La externa es conocida como discapacidad funcional y la interior, como discapacidad orgánica.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dirty="0"/>
            <a:t>Por ejemplo, una parálisis de una extremidad o problemas para respirar, para mantener un ritmo cardiaco correcto.</a:t>
          </a:r>
          <a:endParaRPr lang="en-US" sz="1600" kern="1200" dirty="0"/>
        </a:p>
      </dsp:txBody>
      <dsp:txXfrm>
        <a:off x="3654" y="559055"/>
        <a:ext cx="2197500" cy="3513600"/>
      </dsp:txXfrm>
    </dsp:sp>
    <dsp:sp modelId="{216B15D6-8ADC-804F-B694-C5C812DBC257}">
      <dsp:nvSpPr>
        <dsp:cNvPr id="0" name=""/>
        <dsp:cNvSpPr/>
      </dsp:nvSpPr>
      <dsp:spPr>
        <a:xfrm>
          <a:off x="2508805" y="19842"/>
          <a:ext cx="2197500" cy="53921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/>
            <a:t>Discapacidad intelectual.</a:t>
          </a:r>
          <a:r>
            <a:rPr lang="es-ES_tradnl" sz="1600" kern="1200"/>
            <a:t> </a:t>
          </a:r>
          <a:endParaRPr lang="en-US" sz="1600" kern="1200"/>
        </a:p>
      </dsp:txBody>
      <dsp:txXfrm>
        <a:off x="2508805" y="19842"/>
        <a:ext cx="2197500" cy="539212"/>
      </dsp:txXfrm>
    </dsp:sp>
    <dsp:sp modelId="{2745A567-070E-4B41-B524-84EBD352565E}">
      <dsp:nvSpPr>
        <dsp:cNvPr id="0" name=""/>
        <dsp:cNvSpPr/>
      </dsp:nvSpPr>
      <dsp:spPr>
        <a:xfrm>
          <a:off x="2508805" y="559055"/>
          <a:ext cx="2197500" cy="351360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dirty="0"/>
            <a:t>Limitaciones en el funcionamiento intelectual y en el desarrollo de las habilidades adaptativas a su entorno y la sociedad.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dirty="0"/>
            <a:t>En muchas ocasiones pasan desapercibidas para el entorno.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dirty="0"/>
            <a:t>Por ejemplo, Síndrome de Down, Síndrome de Martin y Bell, Síndrome de Rett, TEA, Alzheimer...</a:t>
          </a:r>
          <a:endParaRPr lang="en-US" sz="1600" kern="1200" dirty="0"/>
        </a:p>
      </dsp:txBody>
      <dsp:txXfrm>
        <a:off x="2508805" y="559055"/>
        <a:ext cx="2197500" cy="3513600"/>
      </dsp:txXfrm>
    </dsp:sp>
    <dsp:sp modelId="{1E1105C4-67E1-0142-965C-792AEFE8C391}">
      <dsp:nvSpPr>
        <dsp:cNvPr id="0" name=""/>
        <dsp:cNvSpPr/>
      </dsp:nvSpPr>
      <dsp:spPr>
        <a:xfrm>
          <a:off x="5013956" y="19842"/>
          <a:ext cx="2197500" cy="53921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/>
            <a:t>Discapacidad psicosocial</a:t>
          </a:r>
          <a:r>
            <a:rPr lang="es-ES_tradnl" sz="1600" kern="1200" dirty="0"/>
            <a:t>. </a:t>
          </a:r>
          <a:endParaRPr lang="en-US" sz="1600" kern="1200" dirty="0"/>
        </a:p>
      </dsp:txBody>
      <dsp:txXfrm>
        <a:off x="5013956" y="19842"/>
        <a:ext cx="2197500" cy="539212"/>
      </dsp:txXfrm>
    </dsp:sp>
    <dsp:sp modelId="{D8EDC20C-11F4-2243-88E4-32EDA26E14B4}">
      <dsp:nvSpPr>
        <dsp:cNvPr id="0" name=""/>
        <dsp:cNvSpPr/>
      </dsp:nvSpPr>
      <dsp:spPr>
        <a:xfrm>
          <a:off x="5013956" y="559055"/>
          <a:ext cx="2197500" cy="351360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dirty="0"/>
            <a:t>Alteraciones bioquímicas que limitan el pensamiento, el humor, los sentimientos, así como el comportamiento con los demás.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Suelen</a:t>
          </a:r>
          <a:r>
            <a:rPr lang="en-US" sz="1600" kern="1200" dirty="0"/>
            <a:t> pasar </a:t>
          </a:r>
          <a:r>
            <a:rPr lang="en-US" sz="1600" kern="1200" dirty="0" err="1"/>
            <a:t>desapercibidas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dirty="0"/>
            <a:t>Por ejemplo, trastorno bipolar, esquizofrenia, trastorno obsesivo-compulsivo, depresión mayor, trastorno dual </a:t>
          </a:r>
          <a:endParaRPr lang="en-US" sz="1600" kern="1200" dirty="0"/>
        </a:p>
      </dsp:txBody>
      <dsp:txXfrm>
        <a:off x="5013956" y="559055"/>
        <a:ext cx="2197500" cy="3513600"/>
      </dsp:txXfrm>
    </dsp:sp>
    <dsp:sp modelId="{2F6FA72C-367A-9E46-8D4B-72FD5D7FD86D}">
      <dsp:nvSpPr>
        <dsp:cNvPr id="0" name=""/>
        <dsp:cNvSpPr/>
      </dsp:nvSpPr>
      <dsp:spPr>
        <a:xfrm>
          <a:off x="7519106" y="19842"/>
          <a:ext cx="2197500" cy="53921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/>
            <a:t>Discapacidad sensorial</a:t>
          </a:r>
          <a:r>
            <a:rPr lang="es-ES_tradnl" sz="1600" kern="1200"/>
            <a:t>. </a:t>
          </a:r>
          <a:endParaRPr lang="en-US" sz="1600" kern="1200"/>
        </a:p>
      </dsp:txBody>
      <dsp:txXfrm>
        <a:off x="7519106" y="19842"/>
        <a:ext cx="2197500" cy="539212"/>
      </dsp:txXfrm>
    </dsp:sp>
    <dsp:sp modelId="{B0821DE4-73C6-4341-8F37-4C3734B9DF36}">
      <dsp:nvSpPr>
        <dsp:cNvPr id="0" name=""/>
        <dsp:cNvSpPr/>
      </dsp:nvSpPr>
      <dsp:spPr>
        <a:xfrm>
          <a:off x="7519106" y="570193"/>
          <a:ext cx="2197500" cy="351360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dirty="0"/>
            <a:t>Limitaciones en la función de la percepción de los sonidos externos (oído) o de los objetos (vista). Pueden tener ausencia total de la percepción visual, o padecer debilidad visual.</a:t>
          </a:r>
          <a:endParaRPr lang="en-US" sz="1600" kern="1200" dirty="0"/>
        </a:p>
      </dsp:txBody>
      <dsp:txXfrm>
        <a:off x="7519106" y="570193"/>
        <a:ext cx="2197500" cy="35136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E8CFFE-A7C9-C043-A34E-1C78E09003A1}">
      <dsp:nvSpPr>
        <dsp:cNvPr id="0" name=""/>
        <dsp:cNvSpPr/>
      </dsp:nvSpPr>
      <dsp:spPr>
        <a:xfrm>
          <a:off x="0" y="15045"/>
          <a:ext cx="9720262" cy="40050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/>
            <a:t>Discapacidad múltiple.</a:t>
          </a:r>
          <a:r>
            <a:rPr lang="es-ES" sz="1600" kern="1200"/>
            <a:t> </a:t>
          </a:r>
          <a:endParaRPr lang="en-US" sz="1600" kern="1200" dirty="0"/>
        </a:p>
      </dsp:txBody>
      <dsp:txXfrm>
        <a:off x="0" y="15045"/>
        <a:ext cx="9720262" cy="400503"/>
      </dsp:txXfrm>
    </dsp:sp>
    <dsp:sp modelId="{C7B55442-24DE-5E4E-94AF-D8575B144E0C}">
      <dsp:nvSpPr>
        <dsp:cNvPr id="0" name=""/>
        <dsp:cNvSpPr/>
      </dsp:nvSpPr>
      <dsp:spPr>
        <a:xfrm>
          <a:off x="0" y="415549"/>
          <a:ext cx="9720262" cy="4392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Es la presencia de dos o más discapacidades sensorial, intelectual, mental y/o motriz o física.</a:t>
          </a:r>
          <a:endParaRPr lang="en-US" sz="1600" kern="1200" dirty="0"/>
        </a:p>
      </dsp:txBody>
      <dsp:txXfrm>
        <a:off x="0" y="415549"/>
        <a:ext cx="9720262" cy="4392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8F6F4D-8903-8D4F-8757-242BD6DBE47B}">
      <dsp:nvSpPr>
        <dsp:cNvPr id="0" name=""/>
        <dsp:cNvSpPr/>
      </dsp:nvSpPr>
      <dsp:spPr>
        <a:xfrm>
          <a:off x="3264" y="1208277"/>
          <a:ext cx="2032930" cy="13583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Características individuales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Diagnóstico </a:t>
          </a:r>
        </a:p>
      </dsp:txBody>
      <dsp:txXfrm>
        <a:off x="34524" y="1239537"/>
        <a:ext cx="1970410" cy="1004786"/>
      </dsp:txXfrm>
    </dsp:sp>
    <dsp:sp modelId="{C86742E4-DBB0-A242-922B-F44F142AE6CD}">
      <dsp:nvSpPr>
        <dsp:cNvPr id="0" name=""/>
        <dsp:cNvSpPr/>
      </dsp:nvSpPr>
      <dsp:spPr>
        <a:xfrm>
          <a:off x="1111702" y="1336304"/>
          <a:ext cx="2072972" cy="2072972"/>
        </a:xfrm>
        <a:prstGeom prst="leftCircularArrow">
          <a:avLst>
            <a:gd name="adj1" fmla="val 2423"/>
            <a:gd name="adj2" fmla="val 293182"/>
            <a:gd name="adj3" fmla="val 2068693"/>
            <a:gd name="adj4" fmla="val 9024489"/>
            <a:gd name="adj5" fmla="val 282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093CE0-3BED-754F-B9F2-ACBA29ACE0F2}">
      <dsp:nvSpPr>
        <dsp:cNvPr id="0" name=""/>
        <dsp:cNvSpPr/>
      </dsp:nvSpPr>
      <dsp:spPr>
        <a:xfrm>
          <a:off x="562242" y="2275584"/>
          <a:ext cx="1463956" cy="58216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Persona</a:t>
          </a:r>
        </a:p>
      </dsp:txBody>
      <dsp:txXfrm>
        <a:off x="579293" y="2292635"/>
        <a:ext cx="1429854" cy="548065"/>
      </dsp:txXfrm>
    </dsp:sp>
    <dsp:sp modelId="{09AC542E-8355-914F-8650-F355A378183E}">
      <dsp:nvSpPr>
        <dsp:cNvPr id="0" name=""/>
        <dsp:cNvSpPr/>
      </dsp:nvSpPr>
      <dsp:spPr>
        <a:xfrm>
          <a:off x="2275417" y="1208277"/>
          <a:ext cx="2167157" cy="13583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Barreras físicas (poca accesibilidad)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Prejuicios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Falta de apoyos</a:t>
          </a:r>
        </a:p>
      </dsp:txBody>
      <dsp:txXfrm>
        <a:off x="2306677" y="1530620"/>
        <a:ext cx="2104637" cy="1004786"/>
      </dsp:txXfrm>
    </dsp:sp>
    <dsp:sp modelId="{C64DBA6F-AA6F-4F4A-B91D-135423D95B13}">
      <dsp:nvSpPr>
        <dsp:cNvPr id="0" name=""/>
        <dsp:cNvSpPr/>
      </dsp:nvSpPr>
      <dsp:spPr>
        <a:xfrm>
          <a:off x="3451719" y="368577"/>
          <a:ext cx="2061478" cy="2061478"/>
        </a:xfrm>
        <a:prstGeom prst="circularArrow">
          <a:avLst>
            <a:gd name="adj1" fmla="val 2437"/>
            <a:gd name="adj2" fmla="val 294909"/>
            <a:gd name="adj3" fmla="val 19529581"/>
            <a:gd name="adj4" fmla="val 12575511"/>
            <a:gd name="adj5" fmla="val 284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0942C5-890A-2041-9073-62A61BDE61F7}">
      <dsp:nvSpPr>
        <dsp:cNvPr id="0" name=""/>
        <dsp:cNvSpPr/>
      </dsp:nvSpPr>
      <dsp:spPr>
        <a:xfrm>
          <a:off x="2901509" y="917193"/>
          <a:ext cx="1463956" cy="58216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Ambiente</a:t>
          </a:r>
        </a:p>
      </dsp:txBody>
      <dsp:txXfrm>
        <a:off x="2918560" y="934244"/>
        <a:ext cx="1429854" cy="548065"/>
      </dsp:txXfrm>
    </dsp:sp>
    <dsp:sp modelId="{E682A74A-733A-1949-9C61-58E2FD45511F}">
      <dsp:nvSpPr>
        <dsp:cNvPr id="0" name=""/>
        <dsp:cNvSpPr/>
      </dsp:nvSpPr>
      <dsp:spPr>
        <a:xfrm>
          <a:off x="4681798" y="1208277"/>
          <a:ext cx="1646951" cy="13583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Nivel de participación e </a:t>
          </a:r>
          <a:r>
            <a:rPr lang="es-ES" sz="1600" b="1" kern="1200" dirty="0"/>
            <a:t>inclusión</a:t>
          </a:r>
          <a:r>
            <a:rPr lang="es-ES" sz="1600" kern="1200" dirty="0"/>
            <a:t> en la sociedad</a:t>
          </a:r>
        </a:p>
      </dsp:txBody>
      <dsp:txXfrm>
        <a:off x="4713058" y="1239537"/>
        <a:ext cx="1584431" cy="1004786"/>
      </dsp:txXfrm>
    </dsp:sp>
    <dsp:sp modelId="{2C614798-856A-0E43-B852-74E921D8E343}">
      <dsp:nvSpPr>
        <dsp:cNvPr id="0" name=""/>
        <dsp:cNvSpPr/>
      </dsp:nvSpPr>
      <dsp:spPr>
        <a:xfrm>
          <a:off x="5047787" y="2275584"/>
          <a:ext cx="1463956" cy="58216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Resultado</a:t>
          </a:r>
        </a:p>
      </dsp:txBody>
      <dsp:txXfrm>
        <a:off x="5064838" y="2292635"/>
        <a:ext cx="1429854" cy="5480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D777F4-2AF7-B241-A2E6-384D2A472CBE}">
      <dsp:nvSpPr>
        <dsp:cNvPr id="0" name=""/>
        <dsp:cNvSpPr/>
      </dsp:nvSpPr>
      <dsp:spPr>
        <a:xfrm>
          <a:off x="651" y="3057337"/>
          <a:ext cx="1419190" cy="7095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Diagnóstico</a:t>
          </a:r>
        </a:p>
      </dsp:txBody>
      <dsp:txXfrm>
        <a:off x="21434" y="3078120"/>
        <a:ext cx="1377624" cy="668029"/>
      </dsp:txXfrm>
    </dsp:sp>
    <dsp:sp modelId="{E672337E-B30B-A041-B67E-6B1B30E73010}">
      <dsp:nvSpPr>
        <dsp:cNvPr id="0" name=""/>
        <dsp:cNvSpPr/>
      </dsp:nvSpPr>
      <dsp:spPr>
        <a:xfrm rot="18394589">
          <a:off x="1227358" y="3017072"/>
          <a:ext cx="952644" cy="25092"/>
        </a:xfrm>
        <a:custGeom>
          <a:avLst/>
          <a:gdLst/>
          <a:ahLst/>
          <a:cxnLst/>
          <a:rect l="0" t="0" r="0" b="0"/>
          <a:pathLst>
            <a:path>
              <a:moveTo>
                <a:pt x="0" y="12546"/>
              </a:moveTo>
              <a:lnTo>
                <a:pt x="952644" y="12546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679864" y="3005802"/>
        <a:ext cx="47632" cy="47632"/>
      </dsp:txXfrm>
    </dsp:sp>
    <dsp:sp modelId="{843A6C67-9651-634F-A191-E81B1B41C7D7}">
      <dsp:nvSpPr>
        <dsp:cNvPr id="0" name=""/>
        <dsp:cNvSpPr/>
      </dsp:nvSpPr>
      <dsp:spPr>
        <a:xfrm>
          <a:off x="1987518" y="2292305"/>
          <a:ext cx="1419190" cy="7095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Dificultades consecuentes</a:t>
          </a:r>
        </a:p>
      </dsp:txBody>
      <dsp:txXfrm>
        <a:off x="2008301" y="2313088"/>
        <a:ext cx="1377624" cy="668029"/>
      </dsp:txXfrm>
    </dsp:sp>
    <dsp:sp modelId="{2C856931-21AA-2946-BEBE-A00D6D2D1F5B}">
      <dsp:nvSpPr>
        <dsp:cNvPr id="0" name=""/>
        <dsp:cNvSpPr/>
      </dsp:nvSpPr>
      <dsp:spPr>
        <a:xfrm rot="17811713">
          <a:off x="3062366" y="2074157"/>
          <a:ext cx="1256362" cy="25092"/>
        </a:xfrm>
        <a:custGeom>
          <a:avLst/>
          <a:gdLst/>
          <a:ahLst/>
          <a:cxnLst/>
          <a:rect l="0" t="0" r="0" b="0"/>
          <a:pathLst>
            <a:path>
              <a:moveTo>
                <a:pt x="0" y="12546"/>
              </a:moveTo>
              <a:lnTo>
                <a:pt x="1256362" y="12546"/>
              </a:lnTo>
            </a:path>
          </a:pathLst>
        </a:custGeom>
        <a:noFill/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659138" y="2055294"/>
        <a:ext cx="62818" cy="62818"/>
      </dsp:txXfrm>
    </dsp:sp>
    <dsp:sp modelId="{B249671B-C78E-D041-83BA-96D983041EB4}">
      <dsp:nvSpPr>
        <dsp:cNvPr id="0" name=""/>
        <dsp:cNvSpPr/>
      </dsp:nvSpPr>
      <dsp:spPr>
        <a:xfrm>
          <a:off x="3974385" y="1171506"/>
          <a:ext cx="1419190" cy="7095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Dificultades funcionales</a:t>
          </a:r>
        </a:p>
      </dsp:txBody>
      <dsp:txXfrm>
        <a:off x="3995168" y="1192289"/>
        <a:ext cx="1377624" cy="668029"/>
      </dsp:txXfrm>
    </dsp:sp>
    <dsp:sp modelId="{0BFA91E6-B132-CE41-82F1-12BCB41C657F}">
      <dsp:nvSpPr>
        <dsp:cNvPr id="0" name=""/>
        <dsp:cNvSpPr/>
      </dsp:nvSpPr>
      <dsp:spPr>
        <a:xfrm rot="18488371">
          <a:off x="5217815" y="1152279"/>
          <a:ext cx="919197" cy="25092"/>
        </a:xfrm>
        <a:custGeom>
          <a:avLst/>
          <a:gdLst/>
          <a:ahLst/>
          <a:cxnLst/>
          <a:rect l="0" t="0" r="0" b="0"/>
          <a:pathLst>
            <a:path>
              <a:moveTo>
                <a:pt x="0" y="12546"/>
              </a:moveTo>
              <a:lnTo>
                <a:pt x="919197" y="12546"/>
              </a:lnTo>
            </a:path>
          </a:pathLst>
        </a:custGeom>
        <a:noFill/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654434" y="1141845"/>
        <a:ext cx="45959" cy="45959"/>
      </dsp:txXfrm>
    </dsp:sp>
    <dsp:sp modelId="{33EED796-E09E-2345-81C2-A56026211167}">
      <dsp:nvSpPr>
        <dsp:cNvPr id="0" name=""/>
        <dsp:cNvSpPr/>
      </dsp:nvSpPr>
      <dsp:spPr>
        <a:xfrm>
          <a:off x="5961252" y="448549"/>
          <a:ext cx="1419190" cy="7095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Limitaciones en el entorno</a:t>
          </a:r>
        </a:p>
      </dsp:txBody>
      <dsp:txXfrm>
        <a:off x="5982035" y="469332"/>
        <a:ext cx="1377624" cy="668029"/>
      </dsp:txXfrm>
    </dsp:sp>
    <dsp:sp modelId="{0303E76B-D49F-5847-988F-5EFD2A9ACFAD}">
      <dsp:nvSpPr>
        <dsp:cNvPr id="0" name=""/>
        <dsp:cNvSpPr/>
      </dsp:nvSpPr>
      <dsp:spPr>
        <a:xfrm rot="19509145">
          <a:off x="7318350" y="592951"/>
          <a:ext cx="692513" cy="25092"/>
        </a:xfrm>
        <a:custGeom>
          <a:avLst/>
          <a:gdLst/>
          <a:ahLst/>
          <a:cxnLst/>
          <a:rect l="0" t="0" r="0" b="0"/>
          <a:pathLst>
            <a:path>
              <a:moveTo>
                <a:pt x="0" y="12546"/>
              </a:moveTo>
              <a:lnTo>
                <a:pt x="692513" y="12546"/>
              </a:lnTo>
            </a:path>
          </a:pathLst>
        </a:custGeom>
        <a:noFill/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7647294" y="588184"/>
        <a:ext cx="34625" cy="34625"/>
      </dsp:txXfrm>
    </dsp:sp>
    <dsp:sp modelId="{6839BE9D-DD43-C441-A953-C7F16B644341}">
      <dsp:nvSpPr>
        <dsp:cNvPr id="0" name=""/>
        <dsp:cNvSpPr/>
      </dsp:nvSpPr>
      <dsp:spPr>
        <a:xfrm>
          <a:off x="7948771" y="52850"/>
          <a:ext cx="1419190" cy="7095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Incapacidad</a:t>
          </a:r>
        </a:p>
      </dsp:txBody>
      <dsp:txXfrm>
        <a:off x="7969554" y="73633"/>
        <a:ext cx="1377624" cy="668029"/>
      </dsp:txXfrm>
    </dsp:sp>
    <dsp:sp modelId="{AB8DCF2F-7FF0-2443-950B-497B14C4C339}">
      <dsp:nvSpPr>
        <dsp:cNvPr id="0" name=""/>
        <dsp:cNvSpPr/>
      </dsp:nvSpPr>
      <dsp:spPr>
        <a:xfrm rot="2876460">
          <a:off x="7240415" y="1105743"/>
          <a:ext cx="848383" cy="25092"/>
        </a:xfrm>
        <a:custGeom>
          <a:avLst/>
          <a:gdLst/>
          <a:ahLst/>
          <a:cxnLst/>
          <a:rect l="0" t="0" r="0" b="0"/>
          <a:pathLst>
            <a:path>
              <a:moveTo>
                <a:pt x="0" y="12546"/>
              </a:moveTo>
              <a:lnTo>
                <a:pt x="848383" y="12546"/>
              </a:lnTo>
            </a:path>
          </a:pathLst>
        </a:custGeom>
        <a:noFill/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7643397" y="1097080"/>
        <a:ext cx="42419" cy="42419"/>
      </dsp:txXfrm>
    </dsp:sp>
    <dsp:sp modelId="{DF1F69BD-B44E-9647-BB91-3480F42EEACC}">
      <dsp:nvSpPr>
        <dsp:cNvPr id="0" name=""/>
        <dsp:cNvSpPr/>
      </dsp:nvSpPr>
      <dsp:spPr>
        <a:xfrm>
          <a:off x="7948771" y="1078435"/>
          <a:ext cx="1419190" cy="7095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Limitaciones</a:t>
          </a:r>
        </a:p>
      </dsp:txBody>
      <dsp:txXfrm>
        <a:off x="7969554" y="1099218"/>
        <a:ext cx="1377624" cy="668029"/>
      </dsp:txXfrm>
    </dsp:sp>
    <dsp:sp modelId="{AA643DB0-2035-3449-A39E-0FEC5C0662AB}">
      <dsp:nvSpPr>
        <dsp:cNvPr id="0" name=""/>
        <dsp:cNvSpPr/>
      </dsp:nvSpPr>
      <dsp:spPr>
        <a:xfrm rot="3023469">
          <a:off x="5232208" y="1856751"/>
          <a:ext cx="890412" cy="25092"/>
        </a:xfrm>
        <a:custGeom>
          <a:avLst/>
          <a:gdLst/>
          <a:ahLst/>
          <a:cxnLst/>
          <a:rect l="0" t="0" r="0" b="0"/>
          <a:pathLst>
            <a:path>
              <a:moveTo>
                <a:pt x="0" y="12546"/>
              </a:moveTo>
              <a:lnTo>
                <a:pt x="890412" y="12546"/>
              </a:lnTo>
            </a:path>
          </a:pathLst>
        </a:custGeom>
        <a:noFill/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655154" y="1847037"/>
        <a:ext cx="44520" cy="44520"/>
      </dsp:txXfrm>
    </dsp:sp>
    <dsp:sp modelId="{DB5C28D1-056E-8641-BC03-B699D7EF9198}">
      <dsp:nvSpPr>
        <dsp:cNvPr id="0" name=""/>
        <dsp:cNvSpPr/>
      </dsp:nvSpPr>
      <dsp:spPr>
        <a:xfrm>
          <a:off x="5961252" y="1857493"/>
          <a:ext cx="1419190" cy="7095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Apoyos</a:t>
          </a:r>
        </a:p>
      </dsp:txBody>
      <dsp:txXfrm>
        <a:off x="5982035" y="1878276"/>
        <a:ext cx="1377624" cy="668029"/>
      </dsp:txXfrm>
    </dsp:sp>
    <dsp:sp modelId="{34AA0A3B-87FB-A448-BF72-18CE486CF9E0}">
      <dsp:nvSpPr>
        <dsp:cNvPr id="0" name=""/>
        <dsp:cNvSpPr/>
      </dsp:nvSpPr>
      <dsp:spPr>
        <a:xfrm rot="1822890">
          <a:off x="7335261" y="2366148"/>
          <a:ext cx="658040" cy="25092"/>
        </a:xfrm>
        <a:custGeom>
          <a:avLst/>
          <a:gdLst/>
          <a:ahLst/>
          <a:cxnLst/>
          <a:rect l="0" t="0" r="0" b="0"/>
          <a:pathLst>
            <a:path>
              <a:moveTo>
                <a:pt x="0" y="12546"/>
              </a:moveTo>
              <a:lnTo>
                <a:pt x="658040" y="12546"/>
              </a:lnTo>
            </a:path>
          </a:pathLst>
        </a:custGeom>
        <a:noFill/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7647830" y="2362243"/>
        <a:ext cx="32902" cy="32902"/>
      </dsp:txXfrm>
    </dsp:sp>
    <dsp:sp modelId="{6A568781-A8FB-CA45-9B51-656523E3F704}">
      <dsp:nvSpPr>
        <dsp:cNvPr id="0" name=""/>
        <dsp:cNvSpPr/>
      </dsp:nvSpPr>
      <dsp:spPr>
        <a:xfrm>
          <a:off x="7948119" y="2190300"/>
          <a:ext cx="1419190" cy="7095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No discapacidad</a:t>
          </a:r>
        </a:p>
      </dsp:txBody>
      <dsp:txXfrm>
        <a:off x="7968902" y="2211083"/>
        <a:ext cx="1377624" cy="668029"/>
      </dsp:txXfrm>
    </dsp:sp>
    <dsp:sp modelId="{B40CA6E6-A7E4-5343-A8C6-765122024B65}">
      <dsp:nvSpPr>
        <dsp:cNvPr id="0" name=""/>
        <dsp:cNvSpPr/>
      </dsp:nvSpPr>
      <dsp:spPr>
        <a:xfrm rot="3090853">
          <a:off x="3234451" y="2991571"/>
          <a:ext cx="912192" cy="25092"/>
        </a:xfrm>
        <a:custGeom>
          <a:avLst/>
          <a:gdLst/>
          <a:ahLst/>
          <a:cxnLst/>
          <a:rect l="0" t="0" r="0" b="0"/>
          <a:pathLst>
            <a:path>
              <a:moveTo>
                <a:pt x="0" y="12546"/>
              </a:moveTo>
              <a:lnTo>
                <a:pt x="912192" y="12546"/>
              </a:lnTo>
            </a:path>
          </a:pathLst>
        </a:custGeom>
        <a:noFill/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667742" y="2981313"/>
        <a:ext cx="45609" cy="45609"/>
      </dsp:txXfrm>
    </dsp:sp>
    <dsp:sp modelId="{674A2680-85BE-B645-825B-F2D99043A8EA}">
      <dsp:nvSpPr>
        <dsp:cNvPr id="0" name=""/>
        <dsp:cNvSpPr/>
      </dsp:nvSpPr>
      <dsp:spPr>
        <a:xfrm>
          <a:off x="3974385" y="3006335"/>
          <a:ext cx="1419190" cy="7095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No dificultades funcionales</a:t>
          </a:r>
        </a:p>
      </dsp:txBody>
      <dsp:txXfrm>
        <a:off x="3995168" y="3027118"/>
        <a:ext cx="1377624" cy="668029"/>
      </dsp:txXfrm>
    </dsp:sp>
    <dsp:sp modelId="{CFEA3A4F-22DF-D049-A763-6CF496372714}">
      <dsp:nvSpPr>
        <dsp:cNvPr id="0" name=""/>
        <dsp:cNvSpPr/>
      </dsp:nvSpPr>
      <dsp:spPr>
        <a:xfrm>
          <a:off x="5393576" y="3348586"/>
          <a:ext cx="567676" cy="25092"/>
        </a:xfrm>
        <a:custGeom>
          <a:avLst/>
          <a:gdLst/>
          <a:ahLst/>
          <a:cxnLst/>
          <a:rect l="0" t="0" r="0" b="0"/>
          <a:pathLst>
            <a:path>
              <a:moveTo>
                <a:pt x="0" y="12546"/>
              </a:moveTo>
              <a:lnTo>
                <a:pt x="567676" y="12546"/>
              </a:lnTo>
            </a:path>
          </a:pathLst>
        </a:custGeom>
        <a:noFill/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663222" y="3346941"/>
        <a:ext cx="28383" cy="28383"/>
      </dsp:txXfrm>
    </dsp:sp>
    <dsp:sp modelId="{135189AE-624D-6547-8D41-D5EE481CDCFC}">
      <dsp:nvSpPr>
        <dsp:cNvPr id="0" name=""/>
        <dsp:cNvSpPr/>
      </dsp:nvSpPr>
      <dsp:spPr>
        <a:xfrm>
          <a:off x="5961252" y="3006335"/>
          <a:ext cx="1419190" cy="7095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No discapacidad</a:t>
          </a:r>
        </a:p>
      </dsp:txBody>
      <dsp:txXfrm>
        <a:off x="5982035" y="3027118"/>
        <a:ext cx="1377624" cy="668029"/>
      </dsp:txXfrm>
    </dsp:sp>
    <dsp:sp modelId="{FDBEA6EE-CFF1-B543-836E-CCFF57EF52D4}">
      <dsp:nvSpPr>
        <dsp:cNvPr id="0" name=""/>
        <dsp:cNvSpPr/>
      </dsp:nvSpPr>
      <dsp:spPr>
        <a:xfrm rot="3205411">
          <a:off x="1227358" y="3782105"/>
          <a:ext cx="952644" cy="25092"/>
        </a:xfrm>
        <a:custGeom>
          <a:avLst/>
          <a:gdLst/>
          <a:ahLst/>
          <a:cxnLst/>
          <a:rect l="0" t="0" r="0" b="0"/>
          <a:pathLst>
            <a:path>
              <a:moveTo>
                <a:pt x="0" y="12546"/>
              </a:moveTo>
              <a:lnTo>
                <a:pt x="952644" y="12546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679864" y="3770835"/>
        <a:ext cx="47632" cy="47632"/>
      </dsp:txXfrm>
    </dsp:sp>
    <dsp:sp modelId="{F8A01EA1-FAAA-D848-984C-2490074BF29C}">
      <dsp:nvSpPr>
        <dsp:cNvPr id="0" name=""/>
        <dsp:cNvSpPr/>
      </dsp:nvSpPr>
      <dsp:spPr>
        <a:xfrm>
          <a:off x="1987518" y="3822370"/>
          <a:ext cx="1419190" cy="7095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Sin dificultades</a:t>
          </a:r>
        </a:p>
      </dsp:txBody>
      <dsp:txXfrm>
        <a:off x="2008301" y="3843153"/>
        <a:ext cx="1377624" cy="668029"/>
      </dsp:txXfrm>
    </dsp:sp>
    <dsp:sp modelId="{4F76183B-5CEA-7B47-873B-939A2865B092}">
      <dsp:nvSpPr>
        <dsp:cNvPr id="0" name=""/>
        <dsp:cNvSpPr/>
      </dsp:nvSpPr>
      <dsp:spPr>
        <a:xfrm>
          <a:off x="3406709" y="4164621"/>
          <a:ext cx="567676" cy="25092"/>
        </a:xfrm>
        <a:custGeom>
          <a:avLst/>
          <a:gdLst/>
          <a:ahLst/>
          <a:cxnLst/>
          <a:rect l="0" t="0" r="0" b="0"/>
          <a:pathLst>
            <a:path>
              <a:moveTo>
                <a:pt x="0" y="12546"/>
              </a:moveTo>
              <a:lnTo>
                <a:pt x="567676" y="12546"/>
              </a:lnTo>
            </a:path>
          </a:pathLst>
        </a:custGeom>
        <a:noFill/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676355" y="4162975"/>
        <a:ext cx="28383" cy="28383"/>
      </dsp:txXfrm>
    </dsp:sp>
    <dsp:sp modelId="{CEAE376B-CDF4-4C41-938E-AFA2F005A111}">
      <dsp:nvSpPr>
        <dsp:cNvPr id="0" name=""/>
        <dsp:cNvSpPr/>
      </dsp:nvSpPr>
      <dsp:spPr>
        <a:xfrm>
          <a:off x="3974385" y="3822370"/>
          <a:ext cx="1419190" cy="7095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No discapacidad</a:t>
          </a:r>
        </a:p>
      </dsp:txBody>
      <dsp:txXfrm>
        <a:off x="3995168" y="3843153"/>
        <a:ext cx="1377624" cy="66802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393509-B75D-4B31-9A98-77CB332AF6D5}">
      <dsp:nvSpPr>
        <dsp:cNvPr id="0" name=""/>
        <dsp:cNvSpPr/>
      </dsp:nvSpPr>
      <dsp:spPr>
        <a:xfrm>
          <a:off x="4834" y="844962"/>
          <a:ext cx="2198165" cy="11664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>
              <a:latin typeface="Tw Cen MT Condensed" panose="020B0606020104020203"/>
            </a:rPr>
            <a:t>Pareja</a:t>
          </a:r>
          <a:endParaRPr lang="es-ES" sz="2700" kern="1200" dirty="0"/>
        </a:p>
      </dsp:txBody>
      <dsp:txXfrm>
        <a:off x="4834" y="844962"/>
        <a:ext cx="2198165" cy="777600"/>
      </dsp:txXfrm>
    </dsp:sp>
    <dsp:sp modelId="{CF2C6A70-F48C-461E-8002-0256F244DCDC}">
      <dsp:nvSpPr>
        <dsp:cNvPr id="0" name=""/>
        <dsp:cNvSpPr/>
      </dsp:nvSpPr>
      <dsp:spPr>
        <a:xfrm>
          <a:off x="455061" y="1622562"/>
          <a:ext cx="2198165" cy="1555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t" anchorCtr="0">
          <a:noAutofit/>
        </a:bodyPr>
        <a:lstStyle/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700" kern="1200" dirty="0">
              <a:latin typeface="Tw Cen MT Condensed" panose="020B0606020104020203"/>
            </a:rPr>
            <a:t> Conyugalidad</a:t>
          </a:r>
        </a:p>
      </dsp:txBody>
      <dsp:txXfrm>
        <a:off x="500611" y="1668112"/>
        <a:ext cx="2107065" cy="1464100"/>
      </dsp:txXfrm>
    </dsp:sp>
    <dsp:sp modelId="{FA2F3117-40ED-4305-9B9E-B578B69D7103}">
      <dsp:nvSpPr>
        <dsp:cNvPr id="0" name=""/>
        <dsp:cNvSpPr/>
      </dsp:nvSpPr>
      <dsp:spPr>
        <a:xfrm>
          <a:off x="2536233" y="960122"/>
          <a:ext cx="706455" cy="5472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/>
        </a:p>
      </dsp:txBody>
      <dsp:txXfrm>
        <a:off x="2536233" y="1069578"/>
        <a:ext cx="542271" cy="328367"/>
      </dsp:txXfrm>
    </dsp:sp>
    <dsp:sp modelId="{E88A46E6-7CBB-460E-B114-E544CD783E43}">
      <dsp:nvSpPr>
        <dsp:cNvPr id="0" name=""/>
        <dsp:cNvSpPr/>
      </dsp:nvSpPr>
      <dsp:spPr>
        <a:xfrm>
          <a:off x="3535935" y="844962"/>
          <a:ext cx="2198165" cy="11664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>
              <a:latin typeface="Tw Cen MT Condensed" panose="020B0606020104020203"/>
            </a:rPr>
            <a:t>Padres</a:t>
          </a:r>
          <a:endParaRPr lang="es-ES" sz="2700" kern="1200" dirty="0"/>
        </a:p>
      </dsp:txBody>
      <dsp:txXfrm>
        <a:off x="3535935" y="844962"/>
        <a:ext cx="2198165" cy="777600"/>
      </dsp:txXfrm>
    </dsp:sp>
    <dsp:sp modelId="{D67809DC-96D6-49AF-BCF2-799CC68E113B}">
      <dsp:nvSpPr>
        <dsp:cNvPr id="0" name=""/>
        <dsp:cNvSpPr/>
      </dsp:nvSpPr>
      <dsp:spPr>
        <a:xfrm>
          <a:off x="3986161" y="1622562"/>
          <a:ext cx="2198165" cy="1555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t" anchorCtr="0">
          <a:noAutofit/>
        </a:bodyPr>
        <a:lstStyle/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700" kern="1200" dirty="0">
              <a:latin typeface="Tw Cen MT Condensed" panose="020B0606020104020203"/>
            </a:rPr>
            <a:t> Equipo</a:t>
          </a:r>
        </a:p>
      </dsp:txBody>
      <dsp:txXfrm>
        <a:off x="4031711" y="1668112"/>
        <a:ext cx="2107065" cy="1464100"/>
      </dsp:txXfrm>
    </dsp:sp>
    <dsp:sp modelId="{6F7B40DC-F56A-4AEC-8CE5-CBEC540D5E01}">
      <dsp:nvSpPr>
        <dsp:cNvPr id="0" name=""/>
        <dsp:cNvSpPr/>
      </dsp:nvSpPr>
      <dsp:spPr>
        <a:xfrm>
          <a:off x="6067334" y="960122"/>
          <a:ext cx="706455" cy="5472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/>
        </a:p>
      </dsp:txBody>
      <dsp:txXfrm>
        <a:off x="6067334" y="1069578"/>
        <a:ext cx="542271" cy="328367"/>
      </dsp:txXfrm>
    </dsp:sp>
    <dsp:sp modelId="{515ECD44-12EF-419E-9CFF-5312103C9AF3}">
      <dsp:nvSpPr>
        <dsp:cNvPr id="0" name=""/>
        <dsp:cNvSpPr/>
      </dsp:nvSpPr>
      <dsp:spPr>
        <a:xfrm>
          <a:off x="7067035" y="844962"/>
          <a:ext cx="2198165" cy="11664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02870" numCol="1" spcCol="1270" anchor="t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>
              <a:latin typeface="Tw Cen MT Condensed" panose="020B0606020104020203"/>
            </a:rPr>
            <a:t>Hijos</a:t>
          </a:r>
        </a:p>
      </dsp:txBody>
      <dsp:txXfrm>
        <a:off x="7067035" y="844962"/>
        <a:ext cx="2198165" cy="777600"/>
      </dsp:txXfrm>
    </dsp:sp>
    <dsp:sp modelId="{A9D1DA9F-8B0A-44D0-AF15-35FDBB3FB3CB}">
      <dsp:nvSpPr>
        <dsp:cNvPr id="0" name=""/>
        <dsp:cNvSpPr/>
      </dsp:nvSpPr>
      <dsp:spPr>
        <a:xfrm>
          <a:off x="7517262" y="1622562"/>
          <a:ext cx="2198165" cy="1555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700" kern="1200" dirty="0">
              <a:latin typeface="Tw Cen MT Condensed" panose="020B0606020104020203"/>
            </a:rPr>
            <a:t>Bienestar</a:t>
          </a:r>
          <a:endParaRPr lang="es-ES" sz="2700" kern="1200" dirty="0"/>
        </a:p>
      </dsp:txBody>
      <dsp:txXfrm>
        <a:off x="7562812" y="1668112"/>
        <a:ext cx="2107065" cy="14641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E545C-1D08-466D-9BEE-F9D3437BA42B}">
      <dsp:nvSpPr>
        <dsp:cNvPr id="0" name=""/>
        <dsp:cNvSpPr/>
      </dsp:nvSpPr>
      <dsp:spPr>
        <a:xfrm>
          <a:off x="0" y="279900"/>
          <a:ext cx="972026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F80B7F-2B46-4533-ACC6-19941FF1720F}">
      <dsp:nvSpPr>
        <dsp:cNvPr id="0" name=""/>
        <dsp:cNvSpPr/>
      </dsp:nvSpPr>
      <dsp:spPr>
        <a:xfrm>
          <a:off x="486013" y="28980"/>
          <a:ext cx="6804183" cy="5018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182" tIns="0" rIns="257182" bIns="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>
              <a:latin typeface="Tw Cen MT"/>
            </a:rPr>
            <a:t>Estrés parental</a:t>
          </a:r>
        </a:p>
      </dsp:txBody>
      <dsp:txXfrm>
        <a:off x="510511" y="53478"/>
        <a:ext cx="6755187" cy="452844"/>
      </dsp:txXfrm>
    </dsp:sp>
    <dsp:sp modelId="{A464F30A-CD96-4E5F-8A1E-19EAB4982D37}">
      <dsp:nvSpPr>
        <dsp:cNvPr id="0" name=""/>
        <dsp:cNvSpPr/>
      </dsp:nvSpPr>
      <dsp:spPr>
        <a:xfrm>
          <a:off x="0" y="1051020"/>
          <a:ext cx="9720262" cy="696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4400" tIns="354076" rIns="75440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>
              <a:latin typeface="Tw Cen MT"/>
            </a:rPr>
            <a:t>dificultades en el equipo de padres por los desafíos que supone</a:t>
          </a:r>
        </a:p>
      </dsp:txBody>
      <dsp:txXfrm>
        <a:off x="0" y="1051020"/>
        <a:ext cx="9720262" cy="696150"/>
      </dsp:txXfrm>
    </dsp:sp>
    <dsp:sp modelId="{1A4A2DEA-5F43-4395-AF47-1FB2C653E7ED}">
      <dsp:nvSpPr>
        <dsp:cNvPr id="0" name=""/>
        <dsp:cNvSpPr/>
      </dsp:nvSpPr>
      <dsp:spPr>
        <a:xfrm>
          <a:off x="486013" y="800100"/>
          <a:ext cx="6804183" cy="501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182" tIns="0" rIns="257182" bIns="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>
              <a:latin typeface="Tw Cen MT"/>
            </a:rPr>
            <a:t>Discrepancias en estilo educativo</a:t>
          </a:r>
          <a:endParaRPr lang="en-US" sz="1700" kern="1200">
            <a:latin typeface="Tw Cen MT"/>
          </a:endParaRPr>
        </a:p>
      </dsp:txBody>
      <dsp:txXfrm>
        <a:off x="510511" y="824598"/>
        <a:ext cx="6755187" cy="452844"/>
      </dsp:txXfrm>
    </dsp:sp>
    <dsp:sp modelId="{57E7AE0D-C8C0-4E35-AC6E-8F43232899C5}">
      <dsp:nvSpPr>
        <dsp:cNvPr id="0" name=""/>
        <dsp:cNvSpPr/>
      </dsp:nvSpPr>
      <dsp:spPr>
        <a:xfrm>
          <a:off x="0" y="2089890"/>
          <a:ext cx="9720262" cy="696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4400" tIns="354076" rIns="75440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>
              <a:latin typeface="Tw Cen MT"/>
            </a:rPr>
            <a:t>en familia extensa y en el contexto externo</a:t>
          </a:r>
        </a:p>
      </dsp:txBody>
      <dsp:txXfrm>
        <a:off x="0" y="2089890"/>
        <a:ext cx="9720262" cy="696150"/>
      </dsp:txXfrm>
    </dsp:sp>
    <dsp:sp modelId="{B55AF8EC-36C5-4D50-B84D-F8CA8303F226}">
      <dsp:nvSpPr>
        <dsp:cNvPr id="0" name=""/>
        <dsp:cNvSpPr/>
      </dsp:nvSpPr>
      <dsp:spPr>
        <a:xfrm>
          <a:off x="486013" y="1838970"/>
          <a:ext cx="6804183" cy="5018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182" tIns="0" rIns="257182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>
              <a:latin typeface="Tw Cen MT"/>
            </a:rPr>
            <a:t>Aislamiento social de las familias</a:t>
          </a:r>
          <a:endParaRPr lang="en-US" sz="1700" kern="1200">
            <a:latin typeface="Tw Cen MT"/>
          </a:endParaRPr>
        </a:p>
      </dsp:txBody>
      <dsp:txXfrm>
        <a:off x="510511" y="1863468"/>
        <a:ext cx="6755187" cy="452844"/>
      </dsp:txXfrm>
    </dsp:sp>
    <dsp:sp modelId="{AEA45E55-5137-4A4D-A53D-1175184C22CD}">
      <dsp:nvSpPr>
        <dsp:cNvPr id="0" name=""/>
        <dsp:cNvSpPr/>
      </dsp:nvSpPr>
      <dsp:spPr>
        <a:xfrm>
          <a:off x="0" y="3128760"/>
          <a:ext cx="972026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57FF8F-7586-4D02-AA47-A52F78B0BD48}">
      <dsp:nvSpPr>
        <dsp:cNvPr id="0" name=""/>
        <dsp:cNvSpPr/>
      </dsp:nvSpPr>
      <dsp:spPr>
        <a:xfrm>
          <a:off x="486013" y="2877840"/>
          <a:ext cx="6804183" cy="501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182" tIns="0" rIns="257182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>
              <a:latin typeface="Tw Cen MT"/>
            </a:rPr>
            <a:t>Sobrecarga en cuidados</a:t>
          </a:r>
        </a:p>
      </dsp:txBody>
      <dsp:txXfrm>
        <a:off x="510511" y="2902338"/>
        <a:ext cx="6755187" cy="452844"/>
      </dsp:txXfrm>
    </dsp:sp>
    <dsp:sp modelId="{E08E8F23-A07A-491C-86E8-18D51D5E9C78}">
      <dsp:nvSpPr>
        <dsp:cNvPr id="0" name=""/>
        <dsp:cNvSpPr/>
      </dsp:nvSpPr>
      <dsp:spPr>
        <a:xfrm>
          <a:off x="0" y="3899880"/>
          <a:ext cx="972026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A40074-509D-4744-8525-CB9745FE5899}">
      <dsp:nvSpPr>
        <dsp:cNvPr id="0" name=""/>
        <dsp:cNvSpPr/>
      </dsp:nvSpPr>
      <dsp:spPr>
        <a:xfrm>
          <a:off x="486013" y="3648960"/>
          <a:ext cx="6804183" cy="50184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182" tIns="0" rIns="257182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>
              <a:latin typeface="Tw Cen MT"/>
            </a:rPr>
            <a:t>Dificultades claras en coparentalidad y conyugalidad</a:t>
          </a:r>
        </a:p>
      </dsp:txBody>
      <dsp:txXfrm>
        <a:off x="510511" y="3673458"/>
        <a:ext cx="6755187" cy="45284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98F553-51D7-1E43-90E9-9D744F59CE19}">
      <dsp:nvSpPr>
        <dsp:cNvPr id="0" name=""/>
        <dsp:cNvSpPr/>
      </dsp:nvSpPr>
      <dsp:spPr>
        <a:xfrm>
          <a:off x="2965099" y="305877"/>
          <a:ext cx="3952883" cy="3952883"/>
        </a:xfrm>
        <a:prstGeom prst="pie">
          <a:avLst>
            <a:gd name="adj1" fmla="val 16200000"/>
            <a:gd name="adj2" fmla="val 18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Yo soy/estoy</a:t>
          </a:r>
        </a:p>
      </dsp:txBody>
      <dsp:txXfrm>
        <a:off x="5048363" y="1143512"/>
        <a:ext cx="1411744" cy="1176453"/>
      </dsp:txXfrm>
    </dsp:sp>
    <dsp:sp modelId="{8D0DDC17-D9DF-3B47-9917-407715515D54}">
      <dsp:nvSpPr>
        <dsp:cNvPr id="0" name=""/>
        <dsp:cNvSpPr/>
      </dsp:nvSpPr>
      <dsp:spPr>
        <a:xfrm>
          <a:off x="2883689" y="447052"/>
          <a:ext cx="3952883" cy="3952883"/>
        </a:xfrm>
        <a:prstGeom prst="pie">
          <a:avLst>
            <a:gd name="adj1" fmla="val 1800000"/>
            <a:gd name="adj2" fmla="val 9000000"/>
          </a:avLst>
        </a:prstGeom>
        <a:solidFill>
          <a:schemeClr val="accent4">
            <a:hueOff val="-764177"/>
            <a:satOff val="-5123"/>
            <a:lumOff val="-529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Yo tengo</a:t>
          </a:r>
        </a:p>
      </dsp:txBody>
      <dsp:txXfrm>
        <a:off x="3824851" y="3011720"/>
        <a:ext cx="2117616" cy="1035279"/>
      </dsp:txXfrm>
    </dsp:sp>
    <dsp:sp modelId="{34A97DF3-8FF1-9E4E-8E43-D50DCC2864C9}">
      <dsp:nvSpPr>
        <dsp:cNvPr id="0" name=""/>
        <dsp:cNvSpPr/>
      </dsp:nvSpPr>
      <dsp:spPr>
        <a:xfrm>
          <a:off x="2802278" y="305877"/>
          <a:ext cx="3952883" cy="3952883"/>
        </a:xfrm>
        <a:prstGeom prst="pie">
          <a:avLst>
            <a:gd name="adj1" fmla="val 9000000"/>
            <a:gd name="adj2" fmla="val 16200000"/>
          </a:avLst>
        </a:prstGeom>
        <a:solidFill>
          <a:schemeClr val="accent4">
            <a:hueOff val="-1528355"/>
            <a:satOff val="-10245"/>
            <a:lumOff val="-1058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Yo puedo</a:t>
          </a:r>
        </a:p>
      </dsp:txBody>
      <dsp:txXfrm>
        <a:off x="3260154" y="1143512"/>
        <a:ext cx="1411744" cy="1176453"/>
      </dsp:txXfrm>
    </dsp:sp>
    <dsp:sp modelId="{3154EFC6-7476-4040-8180-155A9F400689}">
      <dsp:nvSpPr>
        <dsp:cNvPr id="0" name=""/>
        <dsp:cNvSpPr/>
      </dsp:nvSpPr>
      <dsp:spPr>
        <a:xfrm>
          <a:off x="2720723" y="61175"/>
          <a:ext cx="4442288" cy="4442288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8781DF-5BBB-D74B-885A-FD31E4B7B2F0}">
      <dsp:nvSpPr>
        <dsp:cNvPr id="0" name=""/>
        <dsp:cNvSpPr/>
      </dsp:nvSpPr>
      <dsp:spPr>
        <a:xfrm>
          <a:off x="2638986" y="202100"/>
          <a:ext cx="4442288" cy="4442288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4">
            <a:hueOff val="-764177"/>
            <a:satOff val="-5123"/>
            <a:lumOff val="-529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B9DC8E-E938-1C47-B9DA-2789D9C8E48D}">
      <dsp:nvSpPr>
        <dsp:cNvPr id="0" name=""/>
        <dsp:cNvSpPr/>
      </dsp:nvSpPr>
      <dsp:spPr>
        <a:xfrm>
          <a:off x="2557249" y="61175"/>
          <a:ext cx="4442288" cy="4442288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4">
            <a:hueOff val="-1528355"/>
            <a:satOff val="-10245"/>
            <a:lumOff val="-1058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ACC48C-FB3B-4162-9AA0-57F50878BB14}">
      <dsp:nvSpPr>
        <dsp:cNvPr id="0" name=""/>
        <dsp:cNvSpPr/>
      </dsp:nvSpPr>
      <dsp:spPr>
        <a:xfrm>
          <a:off x="5207" y="0"/>
          <a:ext cx="1827349" cy="3806282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 dirty="0">
              <a:latin typeface="Tw Cen MT Condensed" panose="020B0606020104020203"/>
            </a:rPr>
            <a:t>Seguridad y comunicación</a:t>
          </a:r>
          <a:endParaRPr lang="es-ES" sz="3100" kern="1200" dirty="0"/>
        </a:p>
      </dsp:txBody>
      <dsp:txXfrm>
        <a:off x="5207" y="0"/>
        <a:ext cx="1827349" cy="1141884"/>
      </dsp:txXfrm>
    </dsp:sp>
    <dsp:sp modelId="{486F31B0-CE23-4BA1-9A53-A1574573D31B}">
      <dsp:nvSpPr>
        <dsp:cNvPr id="0" name=""/>
        <dsp:cNvSpPr/>
      </dsp:nvSpPr>
      <dsp:spPr>
        <a:xfrm>
          <a:off x="187942" y="1142209"/>
          <a:ext cx="1461879" cy="74778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w Cen MT Condensed" panose="020B0606020104020203"/>
            </a:rPr>
            <a:t>Identificar emociones</a:t>
          </a:r>
          <a:endParaRPr lang="es-ES" sz="2000" kern="1200" dirty="0"/>
        </a:p>
      </dsp:txBody>
      <dsp:txXfrm>
        <a:off x="209844" y="1164111"/>
        <a:ext cx="1418075" cy="703978"/>
      </dsp:txXfrm>
    </dsp:sp>
    <dsp:sp modelId="{55B98084-D5C8-4A85-8960-7FCCF39C2FDF}">
      <dsp:nvSpPr>
        <dsp:cNvPr id="0" name=""/>
        <dsp:cNvSpPr/>
      </dsp:nvSpPr>
      <dsp:spPr>
        <a:xfrm>
          <a:off x="187942" y="2005035"/>
          <a:ext cx="1461879" cy="747782"/>
        </a:xfrm>
        <a:prstGeom prst="roundRect">
          <a:avLst>
            <a:gd name="adj" fmla="val 10000"/>
          </a:avLst>
        </a:prstGeom>
        <a:solidFill>
          <a:schemeClr val="accent5">
            <a:hueOff val="196399"/>
            <a:satOff val="-939"/>
            <a:lumOff val="102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w Cen MT Condensed" panose="020B0606020104020203"/>
            </a:rPr>
            <a:t>Estresores familiares</a:t>
          </a:r>
          <a:endParaRPr lang="es-ES" sz="2000" kern="1200" dirty="0"/>
        </a:p>
      </dsp:txBody>
      <dsp:txXfrm>
        <a:off x="209844" y="2026937"/>
        <a:ext cx="1418075" cy="703978"/>
      </dsp:txXfrm>
    </dsp:sp>
    <dsp:sp modelId="{D4198919-0463-4096-86E7-0F9D0D2FA8B4}">
      <dsp:nvSpPr>
        <dsp:cNvPr id="0" name=""/>
        <dsp:cNvSpPr/>
      </dsp:nvSpPr>
      <dsp:spPr>
        <a:xfrm>
          <a:off x="187942" y="2867860"/>
          <a:ext cx="1461879" cy="747782"/>
        </a:xfrm>
        <a:prstGeom prst="roundRect">
          <a:avLst>
            <a:gd name="adj" fmla="val 10000"/>
          </a:avLst>
        </a:prstGeom>
        <a:solidFill>
          <a:schemeClr val="accent5">
            <a:hueOff val="392797"/>
            <a:satOff val="-1878"/>
            <a:lumOff val="205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w Cen MT Condensed" panose="020B0606020104020203"/>
            </a:rPr>
            <a:t>Diálogos internos y externos</a:t>
          </a:r>
          <a:endParaRPr lang="es-ES" sz="2000" kern="1200" dirty="0"/>
        </a:p>
      </dsp:txBody>
      <dsp:txXfrm>
        <a:off x="209844" y="2889762"/>
        <a:ext cx="1418075" cy="703978"/>
      </dsp:txXfrm>
    </dsp:sp>
    <dsp:sp modelId="{0D76A5F1-1883-4FBD-8FFF-6D44AD15C588}">
      <dsp:nvSpPr>
        <dsp:cNvPr id="0" name=""/>
        <dsp:cNvSpPr/>
      </dsp:nvSpPr>
      <dsp:spPr>
        <a:xfrm>
          <a:off x="1969607" y="0"/>
          <a:ext cx="1827349" cy="3806282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 dirty="0">
              <a:latin typeface="Tw Cen MT Condensed" panose="020B0606020104020203"/>
            </a:rPr>
            <a:t>Socialización</a:t>
          </a:r>
        </a:p>
      </dsp:txBody>
      <dsp:txXfrm>
        <a:off x="1969607" y="0"/>
        <a:ext cx="1827349" cy="1141884"/>
      </dsp:txXfrm>
    </dsp:sp>
    <dsp:sp modelId="{734D33BB-DC54-4302-AC8F-D2E9E2390598}">
      <dsp:nvSpPr>
        <dsp:cNvPr id="0" name=""/>
        <dsp:cNvSpPr/>
      </dsp:nvSpPr>
      <dsp:spPr>
        <a:xfrm>
          <a:off x="2152342" y="1142209"/>
          <a:ext cx="1461879" cy="747782"/>
        </a:xfrm>
        <a:prstGeom prst="roundRect">
          <a:avLst>
            <a:gd name="adj" fmla="val 10000"/>
          </a:avLst>
        </a:prstGeom>
        <a:solidFill>
          <a:schemeClr val="accent5">
            <a:hueOff val="589196"/>
            <a:satOff val="-2817"/>
            <a:lumOff val="308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w Cen MT Condensed" panose="020B0606020104020203"/>
            </a:rPr>
            <a:t>HHSS</a:t>
          </a:r>
          <a:endParaRPr lang="es-ES" sz="2000" kern="1200" dirty="0"/>
        </a:p>
      </dsp:txBody>
      <dsp:txXfrm>
        <a:off x="2174244" y="1164111"/>
        <a:ext cx="1418075" cy="703978"/>
      </dsp:txXfrm>
    </dsp:sp>
    <dsp:sp modelId="{379AFA8D-3B24-4FC3-A7CC-F877D708E7F4}">
      <dsp:nvSpPr>
        <dsp:cNvPr id="0" name=""/>
        <dsp:cNvSpPr/>
      </dsp:nvSpPr>
      <dsp:spPr>
        <a:xfrm>
          <a:off x="2152342" y="2005035"/>
          <a:ext cx="1461879" cy="747782"/>
        </a:xfrm>
        <a:prstGeom prst="roundRect">
          <a:avLst>
            <a:gd name="adj" fmla="val 10000"/>
          </a:avLst>
        </a:prstGeom>
        <a:solidFill>
          <a:schemeClr val="accent5">
            <a:hueOff val="785595"/>
            <a:satOff val="-3757"/>
            <a:lumOff val="411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w Cen MT Condensed" panose="020B0606020104020203"/>
            </a:rPr>
            <a:t>Pedir ayuda</a:t>
          </a:r>
          <a:endParaRPr lang="es-ES" sz="2000" kern="1200" dirty="0"/>
        </a:p>
      </dsp:txBody>
      <dsp:txXfrm>
        <a:off x="2174244" y="2026937"/>
        <a:ext cx="1418075" cy="703978"/>
      </dsp:txXfrm>
    </dsp:sp>
    <dsp:sp modelId="{CA3B2FF9-DA4F-4098-9956-D8F32D42F315}">
      <dsp:nvSpPr>
        <dsp:cNvPr id="0" name=""/>
        <dsp:cNvSpPr/>
      </dsp:nvSpPr>
      <dsp:spPr>
        <a:xfrm>
          <a:off x="2152342" y="2867860"/>
          <a:ext cx="1461879" cy="747782"/>
        </a:xfrm>
        <a:prstGeom prst="roundRect">
          <a:avLst>
            <a:gd name="adj" fmla="val 10000"/>
          </a:avLst>
        </a:prstGeom>
        <a:solidFill>
          <a:schemeClr val="accent5">
            <a:hueOff val="981993"/>
            <a:satOff val="-4696"/>
            <a:lumOff val="514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w Cen MT Condensed" panose="020B0606020104020203"/>
            </a:rPr>
            <a:t>Asertividad</a:t>
          </a:r>
          <a:endParaRPr lang="es-ES" sz="2000" kern="1200" dirty="0"/>
        </a:p>
      </dsp:txBody>
      <dsp:txXfrm>
        <a:off x="2174244" y="2889762"/>
        <a:ext cx="1418075" cy="703978"/>
      </dsp:txXfrm>
    </dsp:sp>
    <dsp:sp modelId="{539EA780-B29A-485B-9EB2-47E34E61972D}">
      <dsp:nvSpPr>
        <dsp:cNvPr id="0" name=""/>
        <dsp:cNvSpPr/>
      </dsp:nvSpPr>
      <dsp:spPr>
        <a:xfrm>
          <a:off x="3934007" y="0"/>
          <a:ext cx="1827349" cy="3806282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 dirty="0">
              <a:latin typeface="Tw Cen MT Condensed" panose="020B0606020104020203"/>
            </a:rPr>
            <a:t>Entorno</a:t>
          </a:r>
        </a:p>
      </dsp:txBody>
      <dsp:txXfrm>
        <a:off x="3934007" y="0"/>
        <a:ext cx="1827349" cy="1141884"/>
      </dsp:txXfrm>
    </dsp:sp>
    <dsp:sp modelId="{288AA144-6C90-49BD-B109-69F61FD0C812}">
      <dsp:nvSpPr>
        <dsp:cNvPr id="0" name=""/>
        <dsp:cNvSpPr/>
      </dsp:nvSpPr>
      <dsp:spPr>
        <a:xfrm>
          <a:off x="4116742" y="1142999"/>
          <a:ext cx="1461879" cy="1147646"/>
        </a:xfrm>
        <a:prstGeom prst="roundRect">
          <a:avLst>
            <a:gd name="adj" fmla="val 10000"/>
          </a:avLst>
        </a:prstGeom>
        <a:solidFill>
          <a:schemeClr val="accent5">
            <a:hueOff val="1178392"/>
            <a:satOff val="-5635"/>
            <a:lumOff val="6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w Cen MT Condensed" panose="020B0606020104020203"/>
            </a:rPr>
            <a:t> Anticipar</a:t>
          </a:r>
        </a:p>
      </dsp:txBody>
      <dsp:txXfrm>
        <a:off x="4150355" y="1176612"/>
        <a:ext cx="1394653" cy="1080420"/>
      </dsp:txXfrm>
    </dsp:sp>
    <dsp:sp modelId="{3AA0583C-36D8-48C1-AD9B-693A94BBB7B6}">
      <dsp:nvSpPr>
        <dsp:cNvPr id="0" name=""/>
        <dsp:cNvSpPr/>
      </dsp:nvSpPr>
      <dsp:spPr>
        <a:xfrm>
          <a:off x="4116742" y="2467206"/>
          <a:ext cx="1461879" cy="1147646"/>
        </a:xfrm>
        <a:prstGeom prst="roundRect">
          <a:avLst>
            <a:gd name="adj" fmla="val 10000"/>
          </a:avLst>
        </a:prstGeom>
        <a:solidFill>
          <a:schemeClr val="accent5">
            <a:hueOff val="1374790"/>
            <a:satOff val="-6574"/>
            <a:lumOff val="720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w Cen MT Condensed" panose="020B0606020104020203"/>
            </a:rPr>
            <a:t>Rutinas + flexibilidad</a:t>
          </a:r>
        </a:p>
      </dsp:txBody>
      <dsp:txXfrm>
        <a:off x="4150355" y="2500819"/>
        <a:ext cx="1394653" cy="1080420"/>
      </dsp:txXfrm>
    </dsp:sp>
    <dsp:sp modelId="{476E130D-9511-4DF3-805A-17E905442490}">
      <dsp:nvSpPr>
        <dsp:cNvPr id="0" name=""/>
        <dsp:cNvSpPr/>
      </dsp:nvSpPr>
      <dsp:spPr>
        <a:xfrm>
          <a:off x="5898408" y="0"/>
          <a:ext cx="1827349" cy="3806282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 dirty="0">
              <a:latin typeface="Tw Cen MT Condensed" panose="020B0606020104020203"/>
            </a:rPr>
            <a:t> Autonomía</a:t>
          </a:r>
        </a:p>
      </dsp:txBody>
      <dsp:txXfrm>
        <a:off x="5898408" y="0"/>
        <a:ext cx="1827349" cy="1141884"/>
      </dsp:txXfrm>
    </dsp:sp>
    <dsp:sp modelId="{62B74D02-EA5B-49DC-90C7-07D60871536B}">
      <dsp:nvSpPr>
        <dsp:cNvPr id="0" name=""/>
        <dsp:cNvSpPr/>
      </dsp:nvSpPr>
      <dsp:spPr>
        <a:xfrm>
          <a:off x="6081143" y="1142999"/>
          <a:ext cx="1461879" cy="1147646"/>
        </a:xfrm>
        <a:prstGeom prst="roundRect">
          <a:avLst>
            <a:gd name="adj" fmla="val 10000"/>
          </a:avLst>
        </a:prstGeom>
        <a:solidFill>
          <a:schemeClr val="accent5">
            <a:hueOff val="1571189"/>
            <a:satOff val="-7513"/>
            <a:lumOff val="823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w Cen MT Condensed" panose="020B0606020104020203"/>
            </a:rPr>
            <a:t>CON APOYOS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>
              <a:latin typeface="Tw Cen MT Condensed" panose="020B0606020104020203"/>
            </a:rPr>
            <a:t>OJO a las expectativas</a:t>
          </a:r>
        </a:p>
      </dsp:txBody>
      <dsp:txXfrm>
        <a:off x="6114756" y="1176612"/>
        <a:ext cx="1394653" cy="1080420"/>
      </dsp:txXfrm>
    </dsp:sp>
    <dsp:sp modelId="{A8221693-67D0-408C-9AE2-DC5695D5E47F}">
      <dsp:nvSpPr>
        <dsp:cNvPr id="0" name=""/>
        <dsp:cNvSpPr/>
      </dsp:nvSpPr>
      <dsp:spPr>
        <a:xfrm>
          <a:off x="6081143" y="2467206"/>
          <a:ext cx="1461879" cy="1147646"/>
        </a:xfrm>
        <a:prstGeom prst="roundRect">
          <a:avLst>
            <a:gd name="adj" fmla="val 10000"/>
          </a:avLst>
        </a:prstGeom>
        <a:solidFill>
          <a:schemeClr val="accent5">
            <a:hueOff val="1767588"/>
            <a:satOff val="-8452"/>
            <a:lumOff val="92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w Cen MT Condensed" panose="020B0606020104020203"/>
            </a:rPr>
            <a:t>Habilidades de afrontamiento</a:t>
          </a:r>
        </a:p>
      </dsp:txBody>
      <dsp:txXfrm>
        <a:off x="6114756" y="2500819"/>
        <a:ext cx="1394653" cy="1080420"/>
      </dsp:txXfrm>
    </dsp:sp>
    <dsp:sp modelId="{9558FC67-6D49-470B-A7C4-A6A06834ADF1}">
      <dsp:nvSpPr>
        <dsp:cNvPr id="0" name=""/>
        <dsp:cNvSpPr/>
      </dsp:nvSpPr>
      <dsp:spPr>
        <a:xfrm>
          <a:off x="7862808" y="0"/>
          <a:ext cx="1827349" cy="3806282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 dirty="0">
              <a:latin typeface="Tw Cen MT Condensed" panose="020B0606020104020203"/>
            </a:rPr>
            <a:t> Salud mental</a:t>
          </a:r>
        </a:p>
      </dsp:txBody>
      <dsp:txXfrm>
        <a:off x="7862808" y="0"/>
        <a:ext cx="1827349" cy="1141884"/>
      </dsp:txXfrm>
    </dsp:sp>
    <dsp:sp modelId="{9E98299F-6CC3-43FC-AB9F-C2AC3C706BCC}">
      <dsp:nvSpPr>
        <dsp:cNvPr id="0" name=""/>
        <dsp:cNvSpPr/>
      </dsp:nvSpPr>
      <dsp:spPr>
        <a:xfrm>
          <a:off x="8045543" y="1142209"/>
          <a:ext cx="1461879" cy="747782"/>
        </a:xfrm>
        <a:prstGeom prst="roundRect">
          <a:avLst>
            <a:gd name="adj" fmla="val 10000"/>
          </a:avLst>
        </a:prstGeom>
        <a:solidFill>
          <a:schemeClr val="accent5">
            <a:hueOff val="1963986"/>
            <a:satOff val="-9392"/>
            <a:lumOff val="1029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w Cen MT Condensed" panose="020B0606020104020203"/>
            </a:rPr>
            <a:t>Tratamiento psicológico</a:t>
          </a:r>
          <a:endParaRPr lang="es-ES" sz="2000" kern="1200" dirty="0"/>
        </a:p>
      </dsp:txBody>
      <dsp:txXfrm>
        <a:off x="8067445" y="1164111"/>
        <a:ext cx="1418075" cy="703978"/>
      </dsp:txXfrm>
    </dsp:sp>
    <dsp:sp modelId="{98222EED-36A0-4E30-9856-26C1F7D132E2}">
      <dsp:nvSpPr>
        <dsp:cNvPr id="0" name=""/>
        <dsp:cNvSpPr/>
      </dsp:nvSpPr>
      <dsp:spPr>
        <a:xfrm>
          <a:off x="8045543" y="2005035"/>
          <a:ext cx="1461879" cy="747782"/>
        </a:xfrm>
        <a:prstGeom prst="roundRect">
          <a:avLst>
            <a:gd name="adj" fmla="val 10000"/>
          </a:avLst>
        </a:prstGeom>
        <a:solidFill>
          <a:schemeClr val="accent5">
            <a:hueOff val="2160385"/>
            <a:satOff val="-10331"/>
            <a:lumOff val="1132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w Cen MT Condensed" panose="020B0606020104020203"/>
            </a:rPr>
            <a:t>¿Medicación?</a:t>
          </a:r>
        </a:p>
      </dsp:txBody>
      <dsp:txXfrm>
        <a:off x="8067445" y="2026937"/>
        <a:ext cx="1418075" cy="703978"/>
      </dsp:txXfrm>
    </dsp:sp>
    <dsp:sp modelId="{21ECDB43-7781-4C6A-8FAA-D87AAA696B94}">
      <dsp:nvSpPr>
        <dsp:cNvPr id="0" name=""/>
        <dsp:cNvSpPr/>
      </dsp:nvSpPr>
      <dsp:spPr>
        <a:xfrm>
          <a:off x="8045543" y="2867860"/>
          <a:ext cx="1461879" cy="747782"/>
        </a:xfrm>
        <a:prstGeom prst="roundRect">
          <a:avLst>
            <a:gd name="adj" fmla="val 10000"/>
          </a:avLst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w Cen MT Condensed" panose="020B0606020104020203"/>
            </a:rPr>
            <a:t>Grupos de apoyo</a:t>
          </a:r>
        </a:p>
      </dsp:txBody>
      <dsp:txXfrm>
        <a:off x="8067445" y="2889762"/>
        <a:ext cx="1418075" cy="7039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D8364-1236-0C4E-91AC-9A50F209ED91}" type="datetimeFigureOut">
              <a:rPr lang="es-ES" smtClean="0"/>
              <a:t>10/12/2025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BED9A-D846-924C-BA8D-1B3965BBFB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3200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BED9A-D846-924C-BA8D-1B3965BBFBFB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1151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21046A4-70E4-084F-8821-8722CEC4C2AC}" type="datetimeFigureOut">
              <a:rPr lang="es-ES" smtClean="0"/>
              <a:t>10/12/2025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0FA5C-7B3C-674B-A012-F2D99CF8734B}" type="slidenum">
              <a:rPr lang="es-ES" smtClean="0"/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845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046A4-70E4-084F-8821-8722CEC4C2AC}" type="datetimeFigureOut">
              <a:rPr lang="es-ES" smtClean="0"/>
              <a:t>10/12/2025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0FA5C-7B3C-674B-A012-F2D99CF873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2738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046A4-70E4-084F-8821-8722CEC4C2AC}" type="datetimeFigureOut">
              <a:rPr lang="es-ES" smtClean="0"/>
              <a:t>10/12/2025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0FA5C-7B3C-674B-A012-F2D99CF8734B}" type="slidenum">
              <a:rPr lang="es-ES" smtClean="0"/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11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046A4-70E4-084F-8821-8722CEC4C2AC}" type="datetimeFigureOut">
              <a:rPr lang="es-ES" smtClean="0"/>
              <a:t>10/12/2025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0FA5C-7B3C-674B-A012-F2D99CF873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1936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046A4-70E4-084F-8821-8722CEC4C2AC}" type="datetimeFigureOut">
              <a:rPr lang="es-ES" smtClean="0"/>
              <a:t>10/12/2025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0FA5C-7B3C-674B-A012-F2D99CF873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509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046A4-70E4-084F-8821-8722CEC4C2AC}" type="datetimeFigureOut">
              <a:rPr lang="es-ES" smtClean="0"/>
              <a:t>10/12/2025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0FA5C-7B3C-674B-A012-F2D99CF873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73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046A4-70E4-084F-8821-8722CEC4C2AC}" type="datetimeFigureOut">
              <a:rPr lang="es-ES" smtClean="0"/>
              <a:t>10/12/2025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0FA5C-7B3C-674B-A012-F2D99CF873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593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046A4-70E4-084F-8821-8722CEC4C2AC}" type="datetimeFigureOut">
              <a:rPr lang="es-ES" smtClean="0"/>
              <a:t>10/12/2025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0FA5C-7B3C-674B-A012-F2D99CF873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2922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046A4-70E4-084F-8821-8722CEC4C2AC}" type="datetimeFigureOut">
              <a:rPr lang="es-ES" smtClean="0"/>
              <a:t>10/12/2025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0FA5C-7B3C-674B-A012-F2D99CF8734B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421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046A4-70E4-084F-8821-8722CEC4C2AC}" type="datetimeFigureOut">
              <a:rPr lang="es-ES" smtClean="0"/>
              <a:t>10/12/2025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0FA5C-7B3C-674B-A012-F2D99CF873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2348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046A4-70E4-084F-8821-8722CEC4C2AC}" type="datetimeFigureOut">
              <a:rPr lang="es-ES" smtClean="0"/>
              <a:t>10/12/2025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0FA5C-7B3C-674B-A012-F2D99CF8734B}" type="slidenum">
              <a:rPr lang="es-ES" smtClean="0"/>
              <a:t>‹Nº›</a:t>
            </a:fld>
            <a:endParaRPr lang="es-E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907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B21046A4-70E4-084F-8821-8722CEC4C2AC}" type="datetimeFigureOut">
              <a:rPr lang="es-ES" smtClean="0"/>
              <a:t>10/12/2025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5DD0FA5C-7B3C-674B-A012-F2D99CF8734B}" type="slidenum">
              <a:rPr lang="es-ES" smtClean="0"/>
              <a:t>‹Nº›</a:t>
            </a:fld>
            <a:endParaRPr lang="es-E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72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-ppaCDO0qk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s2Iek27aqBQ" TargetMode="External"/><Relationship Id="rId4" Type="http://schemas.openxmlformats.org/officeDocument/2006/relationships/hyperlink" Target="https://www.youtube.com/watch?v=uyBgQb1tQmE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unidad.madrid/servicios/servicios-sociales/guia-practica-dependencia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ede.comunidad.madrid/prestacion-social/reconocimiento-dependencia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Nuevos miembros en la AESPPU – AESPPU">
            <a:extLst>
              <a:ext uri="{FF2B5EF4-FFF2-40B4-BE49-F238E27FC236}">
                <a16:creationId xmlns:a16="http://schemas.microsoft.com/office/drawing/2014/main" id="{36274075-95DF-E706-9301-ACA7B7F34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622" y="5500694"/>
            <a:ext cx="2504981" cy="125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ABFDE1-CBE5-E48C-2F42-CB8D1DD88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292" y="1122363"/>
            <a:ext cx="10033416" cy="2387600"/>
          </a:xfrm>
        </p:spPr>
        <p:txBody>
          <a:bodyPr>
            <a:normAutofit/>
          </a:bodyPr>
          <a:lstStyle/>
          <a:p>
            <a:r>
              <a:rPr lang="es-ES" b="1" dirty="0"/>
              <a:t>Discapacidad, familia y apoyos: </a:t>
            </a:r>
            <a:br>
              <a:rPr lang="es-ES" b="1" dirty="0"/>
            </a:br>
            <a:r>
              <a:rPr lang="es-ES" b="1" dirty="0"/>
              <a:t>de los trámites a la vida cotidiana.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926FC2-B46D-4476-59C2-2AC7F591E3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7348" y="5005161"/>
            <a:ext cx="3238477" cy="142378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s-ES" sz="2400" b="1" dirty="0">
                <a:solidFill>
                  <a:schemeClr val="accent2"/>
                </a:solidFill>
              </a:rPr>
              <a:t>Graciela Suárez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s-ES" sz="2400" dirty="0">
                <a:solidFill>
                  <a:schemeClr val="tx1"/>
                </a:solidFill>
              </a:rPr>
              <a:t>Psicóloga General Sanitaria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s-ES" sz="2400" dirty="0">
                <a:solidFill>
                  <a:schemeClr val="tx1"/>
                </a:solidFill>
              </a:rPr>
              <a:t>y Terapeuta Familiar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E63089AB-DAAF-1D95-2D4F-BF2837DA1A88}"/>
              </a:ext>
            </a:extLst>
          </p:cNvPr>
          <p:cNvSpPr txBox="1">
            <a:spLocks/>
          </p:cNvSpPr>
          <p:nvPr/>
        </p:nvSpPr>
        <p:spPr>
          <a:xfrm>
            <a:off x="2951835" y="5004496"/>
            <a:ext cx="3255668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b="1" dirty="0">
                <a:solidFill>
                  <a:schemeClr val="accent2"/>
                </a:solidFill>
              </a:rPr>
              <a:t>Miriam Cruz</a:t>
            </a:r>
          </a:p>
          <a:p>
            <a:pPr algn="l"/>
            <a:r>
              <a:rPr lang="es-ES" dirty="0"/>
              <a:t>Trabajadora Social</a:t>
            </a:r>
          </a:p>
          <a:p>
            <a:endParaRPr lang="es-ES" dirty="0"/>
          </a:p>
        </p:txBody>
      </p:sp>
      <p:pic>
        <p:nvPicPr>
          <p:cNvPr id="1030" name="Picture 6" descr="Avante 3">
            <a:extLst>
              <a:ext uri="{FF2B5EF4-FFF2-40B4-BE49-F238E27FC236}">
                <a16:creationId xmlns:a16="http://schemas.microsoft.com/office/drawing/2014/main" id="{0664E5B2-FD42-2E7D-F666-806AD4871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157" y="4809754"/>
            <a:ext cx="2851505" cy="69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ítulo 2">
            <a:extLst>
              <a:ext uri="{FF2B5EF4-FFF2-40B4-BE49-F238E27FC236}">
                <a16:creationId xmlns:a16="http://schemas.microsoft.com/office/drawing/2014/main" id="{1760F4A2-D939-E264-AE7E-C25B63AE80EB}"/>
              </a:ext>
            </a:extLst>
          </p:cNvPr>
          <p:cNvSpPr txBox="1">
            <a:spLocks/>
          </p:cNvSpPr>
          <p:nvPr/>
        </p:nvSpPr>
        <p:spPr>
          <a:xfrm>
            <a:off x="5656006" y="5004496"/>
            <a:ext cx="3255668" cy="16557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b="1" dirty="0">
                <a:solidFill>
                  <a:schemeClr val="accent2"/>
                </a:solidFill>
              </a:rPr>
              <a:t>Anabel García</a:t>
            </a:r>
          </a:p>
          <a:p>
            <a:pPr algn="l"/>
            <a:r>
              <a:rPr lang="es-ES" dirty="0"/>
              <a:t>Psicóloga Clínica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442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67721-3125-6A19-4818-86AE01356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Diagnóstico vs. discapacidad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DEA6907E-90DF-D545-248C-75DBF06427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9490439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34056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0FA22C-C7C2-83CD-4BE2-F7ECEF41C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s-ES" dirty="0"/>
              <a:t>Discapacidad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D4B83E-6042-BDF4-B39E-2FB4C9CBF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buFont typeface="Calibri" panose="020B0602020104020603" pitchFamily="34" charset="0"/>
              <a:buChar char="-"/>
            </a:pPr>
            <a:r>
              <a:rPr lang="es-ES" dirty="0"/>
              <a:t>El término </a:t>
            </a:r>
            <a:r>
              <a:rPr lang="es-ES" b="1" i="1" dirty="0"/>
              <a:t>discapacidad</a:t>
            </a:r>
            <a:r>
              <a:rPr lang="es-ES" dirty="0"/>
              <a:t> se utiliza para hablar de todo lo que puede ocurrir a lo largo de un </a:t>
            </a:r>
            <a:r>
              <a:rPr lang="es-ES" b="1" dirty="0"/>
              <a:t>continuo que va desde una enfermedad o lesión hasta las limitaciones que esta puede generar</a:t>
            </a:r>
            <a:r>
              <a:rPr lang="es-ES" dirty="0"/>
              <a:t> en la vida diaria. </a:t>
            </a:r>
          </a:p>
          <a:p>
            <a:pPr>
              <a:buFont typeface="Calibri" panose="020B0602020104020603" pitchFamily="34" charset="0"/>
              <a:buChar char="-"/>
            </a:pPr>
            <a:r>
              <a:rPr lang="es-ES" dirty="0"/>
              <a:t>Además, no solo se refiere a las dificultades propias de la persona, sino también a los </a:t>
            </a:r>
            <a:r>
              <a:rPr lang="es-ES" b="1" dirty="0"/>
              <a:t>obstáculos del entorno, </a:t>
            </a:r>
            <a:r>
              <a:rPr lang="es-ES" dirty="0"/>
              <a:t>que pueden limitar su participación y bienestar.</a:t>
            </a:r>
          </a:p>
          <a:p>
            <a:pPr marL="264795" lvl="1">
              <a:buFont typeface="Courier New" panose="020B0602020104020603" pitchFamily="34" charset="0"/>
              <a:buChar char="o"/>
            </a:pPr>
            <a:r>
              <a:rPr lang="es-ES" dirty="0"/>
              <a:t>físicas</a:t>
            </a:r>
          </a:p>
          <a:p>
            <a:pPr marL="264795" lvl="1">
              <a:buFont typeface="Courier New" panose="020B0602020104020603" pitchFamily="34" charset="0"/>
              <a:buChar char="o"/>
            </a:pPr>
            <a:r>
              <a:rPr lang="es-ES" dirty="0"/>
              <a:t>sociales</a:t>
            </a:r>
          </a:p>
          <a:p>
            <a:pPr marL="264795" lvl="1">
              <a:buFont typeface="Courier New" panose="020B0602020104020603" pitchFamily="34" charset="0"/>
              <a:buChar char="o"/>
            </a:pPr>
            <a:r>
              <a:rPr lang="es-ES" dirty="0"/>
              <a:t>comunicación </a:t>
            </a:r>
          </a:p>
          <a:p>
            <a:pPr>
              <a:buFont typeface="Calibri" panose="020B0602020104020603" pitchFamily="34" charset="0"/>
              <a:buChar char="-"/>
            </a:pPr>
            <a:endParaRPr lang="es-E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16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ED3F9C-0CEC-4C1A-ED07-9A3E420BA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s-ES" dirty="0"/>
              <a:t>Tipos de discapacidad según OMS (2011)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BC0CC183-1EE9-EFA0-3E76-BDA6509FA3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5183474"/>
              </p:ext>
            </p:extLst>
          </p:nvPr>
        </p:nvGraphicFramePr>
        <p:xfrm>
          <a:off x="1023938" y="1739590"/>
          <a:ext cx="9720262" cy="40924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Marcador de contenido 2">
            <a:extLst>
              <a:ext uri="{FF2B5EF4-FFF2-40B4-BE49-F238E27FC236}">
                <a16:creationId xmlns:a16="http://schemas.microsoft.com/office/drawing/2014/main" id="{318C088F-AAA3-360F-6F0D-D3EFA6CC61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489353"/>
              </p:ext>
            </p:extLst>
          </p:nvPr>
        </p:nvGraphicFramePr>
        <p:xfrm>
          <a:off x="1023938" y="5832087"/>
          <a:ext cx="9720262" cy="869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733889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9922B7D-89B8-408A-D0E8-0ED366BB7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88" y="804333"/>
            <a:ext cx="3302412" cy="5249334"/>
          </a:xfrm>
        </p:spPr>
        <p:txBody>
          <a:bodyPr>
            <a:normAutofit/>
          </a:bodyPr>
          <a:lstStyle/>
          <a:p>
            <a:pPr algn="r"/>
            <a:r>
              <a:rPr lang="es-ES">
                <a:solidFill>
                  <a:srgbClr val="FFFFFF"/>
                </a:solidFill>
              </a:rPr>
              <a:t>Discapacidad como interacción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265C3B-E9E0-A963-3F72-8E1D438D5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9882" y="1060174"/>
            <a:ext cx="6147169" cy="2368826"/>
          </a:xfrm>
        </p:spPr>
        <p:txBody>
          <a:bodyPr anchor="ctr">
            <a:normAutofit/>
          </a:bodyPr>
          <a:lstStyle/>
          <a:p>
            <a:r>
              <a:rPr lang="en-US" dirty="0">
                <a:ea typeface="Manrope" pitchFamily="34" charset="-122"/>
                <a:cs typeface="Manrope" pitchFamily="34" charset="-120"/>
              </a:rPr>
              <a:t>La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discapacidad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surge de la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interacción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entre la persona y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su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entorno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. No es un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atributo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de la persona,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sino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una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situación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que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aparece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cuando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el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entorno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no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ofrece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condiciones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necesarias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para la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participación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plena.</a:t>
            </a:r>
          </a:p>
          <a:p>
            <a:endParaRPr lang="en-US" dirty="0">
              <a:latin typeface="Manrope" pitchFamily="34" charset="0"/>
            </a:endParaRPr>
          </a:p>
          <a:p>
            <a:endParaRPr lang="en-US" dirty="0"/>
          </a:p>
          <a:p>
            <a:endParaRPr lang="es-ES" dirty="0"/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343CD105-8434-746C-98D9-3C63735ACE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1977050"/>
              </p:ext>
            </p:extLst>
          </p:nvPr>
        </p:nvGraphicFramePr>
        <p:xfrm>
          <a:off x="5231988" y="2623929"/>
          <a:ext cx="6515008" cy="3774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4062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0E4AD3F-DD4A-FF17-5F27-CC77189BF6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1500393"/>
              </p:ext>
            </p:extLst>
          </p:nvPr>
        </p:nvGraphicFramePr>
        <p:xfrm>
          <a:off x="1412019" y="935354"/>
          <a:ext cx="9367962" cy="5090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CC229C2-E2CD-DB04-E158-7844692EC0CF}"/>
              </a:ext>
            </a:extLst>
          </p:cNvPr>
          <p:cNvCxnSpPr>
            <a:cxnSpLocks/>
          </p:cNvCxnSpPr>
          <p:nvPr/>
        </p:nvCxnSpPr>
        <p:spPr>
          <a:xfrm flipV="1">
            <a:off x="8763911" y="2424056"/>
            <a:ext cx="552367" cy="7513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ipse 4">
            <a:extLst>
              <a:ext uri="{FF2B5EF4-FFF2-40B4-BE49-F238E27FC236}">
                <a16:creationId xmlns:a16="http://schemas.microsoft.com/office/drawing/2014/main" id="{6F63B6BD-F99A-73B3-FED3-72F27522C7C0}"/>
              </a:ext>
            </a:extLst>
          </p:cNvPr>
          <p:cNvSpPr/>
          <p:nvPr/>
        </p:nvSpPr>
        <p:spPr>
          <a:xfrm>
            <a:off x="5400261" y="1827708"/>
            <a:ext cx="1391478" cy="1192696"/>
          </a:xfrm>
          <a:prstGeom prst="ellipse">
            <a:avLst/>
          </a:prstGeom>
          <a:noFill/>
          <a:ln w="44450"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_tradnl" dirty="0"/>
          </a:p>
        </p:txBody>
      </p:sp>
      <p:sp>
        <p:nvSpPr>
          <p:cNvPr id="6" name="Cuadro de texto 5">
            <a:extLst>
              <a:ext uri="{FF2B5EF4-FFF2-40B4-BE49-F238E27FC236}">
                <a16:creationId xmlns:a16="http://schemas.microsoft.com/office/drawing/2014/main" id="{369F285F-546E-222E-7AA9-7A3B663D2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1393" y="1331485"/>
            <a:ext cx="1910108" cy="705126"/>
          </a:xfrm>
          <a:prstGeom prst="rect">
            <a:avLst/>
          </a:prstGeom>
          <a:solidFill>
            <a:srgbClr val="FFFFFF"/>
          </a:solidFill>
          <a:ln w="12700">
            <a:solidFill>
              <a:srgbClr val="4EA72E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Personas con </a:t>
            </a:r>
            <a:r>
              <a:rPr kumimoji="0" lang="es-ES" altLang="es-E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riesgo </a:t>
            </a: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 discapacidad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F1358D42-A5E7-2470-D273-DA3DB355B95B}"/>
              </a:ext>
            </a:extLst>
          </p:cNvPr>
          <p:cNvCxnSpPr>
            <a:cxnSpLocks/>
          </p:cNvCxnSpPr>
          <p:nvPr/>
        </p:nvCxnSpPr>
        <p:spPr>
          <a:xfrm flipH="1" flipV="1">
            <a:off x="4716511" y="1834340"/>
            <a:ext cx="688740" cy="2561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32E20949-A2A1-0E4A-CB53-FC378AEAD4AC}"/>
              </a:ext>
            </a:extLst>
          </p:cNvPr>
          <p:cNvCxnSpPr>
            <a:cxnSpLocks/>
          </p:cNvCxnSpPr>
          <p:nvPr/>
        </p:nvCxnSpPr>
        <p:spPr>
          <a:xfrm>
            <a:off x="10886591" y="2424056"/>
            <a:ext cx="205479" cy="19191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Cuadro de texto 8">
            <a:extLst>
              <a:ext uri="{FF2B5EF4-FFF2-40B4-BE49-F238E27FC236}">
                <a16:creationId xmlns:a16="http://schemas.microsoft.com/office/drawing/2014/main" id="{CE9F39FD-40CD-2047-D0C1-A699E38C0F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28440" y="4368662"/>
            <a:ext cx="1716301" cy="591854"/>
          </a:xfrm>
          <a:prstGeom prst="rect">
            <a:avLst/>
          </a:prstGeom>
          <a:solidFill>
            <a:srgbClr val="FFFFFF"/>
          </a:solidFill>
          <a:ln w="12700">
            <a:solidFill>
              <a:srgbClr val="E9713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Personas con discapacidad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5EFBB1D7-8CFE-E34A-2441-BE9F0842E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E1CEA88A-F26A-F6FF-F576-BB041C56A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9B6702F4-B73D-93B3-8C39-E27471CF8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6139" y="5763941"/>
            <a:ext cx="26803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(adaptado de Altman, 2014)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AF40DE3B-F6AC-3D36-F21D-A1EB63C61EC1}"/>
              </a:ext>
            </a:extLst>
          </p:cNvPr>
          <p:cNvSpPr/>
          <p:nvPr/>
        </p:nvSpPr>
        <p:spPr>
          <a:xfrm>
            <a:off x="9276901" y="753205"/>
            <a:ext cx="1716301" cy="2162271"/>
          </a:xfrm>
          <a:prstGeom prst="ellipse">
            <a:avLst/>
          </a:prstGeom>
          <a:noFill/>
          <a:ln w="38100">
            <a:solidFill>
              <a:srgbClr val="FF990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22346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F7FAA46-F63C-45FE-B4F0-A7E677E9F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A9B7795-7E78-4F68-B6FE-6ECC91656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E001EBEE-7F7A-4EEE-8CD5-9B3740ECB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5281BC8-9061-4C9E-88FC-2B98B09A3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C5C8226-9CDD-8754-9477-7D140F0DB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76" y="640080"/>
            <a:ext cx="4208656" cy="30348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La familia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54F8B4D-C74B-4907-B2CC-F7C50DC5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765314"/>
            <a:ext cx="3931920" cy="0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 descr="Manos de dos adultos y un niño una encima de la otra">
            <a:extLst>
              <a:ext uri="{FF2B5EF4-FFF2-40B4-BE49-F238E27FC236}">
                <a16:creationId xmlns:a16="http://schemas.microsoft.com/office/drawing/2014/main" id="{1706A894-418A-0E7F-46E5-F5615FF464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763" r="13914" b="-2"/>
          <a:stretch>
            <a:fillRect/>
          </a:stretch>
        </p:blipFill>
        <p:spPr>
          <a:xfrm>
            <a:off x="6096000" y="640080"/>
            <a:ext cx="5459470" cy="557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07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4A0880-0B23-9869-DF40-F997D3D90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¿Quién cuida a quién?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C1EC53D-0801-8FCF-51F7-9E6F3EAAA2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7635952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3604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8ECA33-2544-95D3-034C-9920857D4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CVF</a:t>
            </a:r>
          </a:p>
        </p:txBody>
      </p:sp>
      <p:pic>
        <p:nvPicPr>
          <p:cNvPr id="11" name="Marcador de contenido 10" descr="Diagrama&#10;&#10;El contenido generado por IA puede ser incorrecto.">
            <a:extLst>
              <a:ext uri="{FF2B5EF4-FFF2-40B4-BE49-F238E27FC236}">
                <a16:creationId xmlns:a16="http://schemas.microsoft.com/office/drawing/2014/main" id="{3B3C547D-C9FD-E714-33F1-1D7CEED4FC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8488" y="142068"/>
            <a:ext cx="8388198" cy="660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536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ipse 6">
            <a:extLst>
              <a:ext uri="{FF2B5EF4-FFF2-40B4-BE49-F238E27FC236}">
                <a16:creationId xmlns:a16="http://schemas.microsoft.com/office/drawing/2014/main" id="{9D06E220-D103-EE65-B44A-ECEF98FC00CF}"/>
              </a:ext>
            </a:extLst>
          </p:cNvPr>
          <p:cNvSpPr/>
          <p:nvPr/>
        </p:nvSpPr>
        <p:spPr>
          <a:xfrm>
            <a:off x="1024128" y="2842780"/>
            <a:ext cx="2481943" cy="1045029"/>
          </a:xfrm>
          <a:prstGeom prst="ellipse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A Hecho estresante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FAB4A03-8A79-5A5A-4F63-2204DEC19ACB}"/>
              </a:ext>
            </a:extLst>
          </p:cNvPr>
          <p:cNvSpPr/>
          <p:nvPr/>
        </p:nvSpPr>
        <p:spPr>
          <a:xfrm>
            <a:off x="4375714" y="1543212"/>
            <a:ext cx="2481943" cy="1045029"/>
          </a:xfrm>
          <a:prstGeom prst="ellipse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B recursos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9943C482-0771-8879-5F9F-1C53656E5144}"/>
              </a:ext>
            </a:extLst>
          </p:cNvPr>
          <p:cNvSpPr/>
          <p:nvPr/>
        </p:nvSpPr>
        <p:spPr>
          <a:xfrm>
            <a:off x="9028921" y="2842779"/>
            <a:ext cx="2481943" cy="1045029"/>
          </a:xfrm>
          <a:prstGeom prst="ellipse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Estrés	Crisis X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E5BAD28-C590-5BCB-40B1-7E895E9AD3E7}"/>
              </a:ext>
            </a:extLst>
          </p:cNvPr>
          <p:cNvSpPr/>
          <p:nvPr/>
        </p:nvSpPr>
        <p:spPr>
          <a:xfrm>
            <a:off x="4425820" y="4507623"/>
            <a:ext cx="2481943" cy="1045029"/>
          </a:xfrm>
          <a:prstGeom prst="ellipse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C Percepción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81E3874F-BECB-F323-1D9E-ED4174C1B152}"/>
              </a:ext>
            </a:extLst>
          </p:cNvPr>
          <p:cNvCxnSpPr>
            <a:cxnSpLocks/>
          </p:cNvCxnSpPr>
          <p:nvPr/>
        </p:nvCxnSpPr>
        <p:spPr>
          <a:xfrm flipV="1">
            <a:off x="3506071" y="3365294"/>
            <a:ext cx="5522850" cy="1"/>
          </a:xfrm>
          <a:prstGeom prst="straightConnector1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6DBCBCD0-8EED-6262-F944-B96F7C51322E}"/>
              </a:ext>
            </a:extLst>
          </p:cNvPr>
          <p:cNvCxnSpPr>
            <a:cxnSpLocks/>
          </p:cNvCxnSpPr>
          <p:nvPr/>
        </p:nvCxnSpPr>
        <p:spPr>
          <a:xfrm>
            <a:off x="5616686" y="2588241"/>
            <a:ext cx="650810" cy="7770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7CFCADE-D826-3159-328D-1EAD7CDAAF27}"/>
              </a:ext>
            </a:extLst>
          </p:cNvPr>
          <p:cNvCxnSpPr>
            <a:cxnSpLocks/>
          </p:cNvCxnSpPr>
          <p:nvPr/>
        </p:nvCxnSpPr>
        <p:spPr>
          <a:xfrm flipV="1">
            <a:off x="5766411" y="3365293"/>
            <a:ext cx="501085" cy="11580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orma libre 22">
            <a:extLst>
              <a:ext uri="{FF2B5EF4-FFF2-40B4-BE49-F238E27FC236}">
                <a16:creationId xmlns:a16="http://schemas.microsoft.com/office/drawing/2014/main" id="{C0A085D2-2E9C-A516-1F5A-F8BFA3CE0839}"/>
              </a:ext>
            </a:extLst>
          </p:cNvPr>
          <p:cNvSpPr/>
          <p:nvPr/>
        </p:nvSpPr>
        <p:spPr>
          <a:xfrm>
            <a:off x="10087583" y="2898557"/>
            <a:ext cx="321271" cy="963039"/>
          </a:xfrm>
          <a:custGeom>
            <a:avLst/>
            <a:gdLst>
              <a:gd name="csX0" fmla="*/ 58366 w 321271"/>
              <a:gd name="csY0" fmla="*/ 0 h 963039"/>
              <a:gd name="csX1" fmla="*/ 126460 w 321271"/>
              <a:gd name="csY1" fmla="*/ 58366 h 963039"/>
              <a:gd name="csX2" fmla="*/ 204281 w 321271"/>
              <a:gd name="csY2" fmla="*/ 126460 h 963039"/>
              <a:gd name="csX3" fmla="*/ 243191 w 321271"/>
              <a:gd name="csY3" fmla="*/ 184826 h 963039"/>
              <a:gd name="csX4" fmla="*/ 214008 w 321271"/>
              <a:gd name="csY4" fmla="*/ 223737 h 963039"/>
              <a:gd name="csX5" fmla="*/ 155643 w 321271"/>
              <a:gd name="csY5" fmla="*/ 252920 h 963039"/>
              <a:gd name="csX6" fmla="*/ 107004 w 321271"/>
              <a:gd name="csY6" fmla="*/ 291830 h 963039"/>
              <a:gd name="csX7" fmla="*/ 77821 w 321271"/>
              <a:gd name="csY7" fmla="*/ 301558 h 963039"/>
              <a:gd name="csX8" fmla="*/ 0 w 321271"/>
              <a:gd name="csY8" fmla="*/ 359924 h 963039"/>
              <a:gd name="csX9" fmla="*/ 116732 w 321271"/>
              <a:gd name="csY9" fmla="*/ 437745 h 963039"/>
              <a:gd name="csX10" fmla="*/ 145915 w 321271"/>
              <a:gd name="csY10" fmla="*/ 457200 h 963039"/>
              <a:gd name="csX11" fmla="*/ 204281 w 321271"/>
              <a:gd name="csY11" fmla="*/ 486383 h 963039"/>
              <a:gd name="csX12" fmla="*/ 136187 w 321271"/>
              <a:gd name="csY12" fmla="*/ 544749 h 963039"/>
              <a:gd name="csX13" fmla="*/ 116732 w 321271"/>
              <a:gd name="csY13" fmla="*/ 564205 h 963039"/>
              <a:gd name="csX14" fmla="*/ 87549 w 321271"/>
              <a:gd name="csY14" fmla="*/ 583660 h 963039"/>
              <a:gd name="csX15" fmla="*/ 29183 w 321271"/>
              <a:gd name="csY15" fmla="*/ 642026 h 963039"/>
              <a:gd name="csX16" fmla="*/ 58366 w 321271"/>
              <a:gd name="csY16" fmla="*/ 661481 h 963039"/>
              <a:gd name="csX17" fmla="*/ 116732 w 321271"/>
              <a:gd name="csY17" fmla="*/ 680937 h 963039"/>
              <a:gd name="csX18" fmla="*/ 145915 w 321271"/>
              <a:gd name="csY18" fmla="*/ 700392 h 963039"/>
              <a:gd name="csX19" fmla="*/ 204281 w 321271"/>
              <a:gd name="csY19" fmla="*/ 719847 h 963039"/>
              <a:gd name="csX20" fmla="*/ 272374 w 321271"/>
              <a:gd name="csY20" fmla="*/ 739302 h 963039"/>
              <a:gd name="csX21" fmla="*/ 291830 w 321271"/>
              <a:gd name="csY21" fmla="*/ 758758 h 963039"/>
              <a:gd name="csX22" fmla="*/ 321013 w 321271"/>
              <a:gd name="csY22" fmla="*/ 778213 h 963039"/>
              <a:gd name="csX23" fmla="*/ 301557 w 321271"/>
              <a:gd name="csY23" fmla="*/ 807396 h 963039"/>
              <a:gd name="csX24" fmla="*/ 272374 w 321271"/>
              <a:gd name="csY24" fmla="*/ 826851 h 963039"/>
              <a:gd name="csX25" fmla="*/ 223736 w 321271"/>
              <a:gd name="csY25" fmla="*/ 865762 h 963039"/>
              <a:gd name="csX26" fmla="*/ 175098 w 321271"/>
              <a:gd name="csY26" fmla="*/ 914400 h 963039"/>
              <a:gd name="csX27" fmla="*/ 126460 w 321271"/>
              <a:gd name="csY27" fmla="*/ 963039 h 9630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321271" h="963039" fill="none" extrusionOk="0">
                <a:moveTo>
                  <a:pt x="58366" y="0"/>
                </a:moveTo>
                <a:cubicBezTo>
                  <a:pt x="80605" y="23537"/>
                  <a:pt x="105540" y="33292"/>
                  <a:pt x="126460" y="58366"/>
                </a:cubicBezTo>
                <a:cubicBezTo>
                  <a:pt x="199743" y="127835"/>
                  <a:pt x="148917" y="88573"/>
                  <a:pt x="204281" y="126460"/>
                </a:cubicBezTo>
                <a:cubicBezTo>
                  <a:pt x="219911" y="145211"/>
                  <a:pt x="257134" y="166717"/>
                  <a:pt x="243191" y="184826"/>
                </a:cubicBezTo>
                <a:cubicBezTo>
                  <a:pt x="234077" y="199416"/>
                  <a:pt x="228230" y="212820"/>
                  <a:pt x="214008" y="223737"/>
                </a:cubicBezTo>
                <a:cubicBezTo>
                  <a:pt x="192292" y="244440"/>
                  <a:pt x="177059" y="241537"/>
                  <a:pt x="155643" y="252920"/>
                </a:cubicBezTo>
                <a:cubicBezTo>
                  <a:pt x="134478" y="271383"/>
                  <a:pt x="132414" y="280470"/>
                  <a:pt x="107004" y="291830"/>
                </a:cubicBezTo>
                <a:cubicBezTo>
                  <a:pt x="97403" y="298740"/>
                  <a:pt x="86945" y="296989"/>
                  <a:pt x="77821" y="301558"/>
                </a:cubicBezTo>
                <a:cubicBezTo>
                  <a:pt x="28358" y="329076"/>
                  <a:pt x="29894" y="330772"/>
                  <a:pt x="0" y="359924"/>
                </a:cubicBezTo>
                <a:cubicBezTo>
                  <a:pt x="26287" y="371333"/>
                  <a:pt x="65204" y="422381"/>
                  <a:pt x="116732" y="437745"/>
                </a:cubicBezTo>
                <a:cubicBezTo>
                  <a:pt x="127055" y="443586"/>
                  <a:pt x="135693" y="454572"/>
                  <a:pt x="145915" y="457200"/>
                </a:cubicBezTo>
                <a:cubicBezTo>
                  <a:pt x="190733" y="471404"/>
                  <a:pt x="163407" y="462396"/>
                  <a:pt x="204281" y="486383"/>
                </a:cubicBezTo>
                <a:cubicBezTo>
                  <a:pt x="110046" y="560880"/>
                  <a:pt x="211230" y="475764"/>
                  <a:pt x="136187" y="544749"/>
                </a:cubicBezTo>
                <a:cubicBezTo>
                  <a:pt x="129751" y="548333"/>
                  <a:pt x="123076" y="558540"/>
                  <a:pt x="116732" y="564205"/>
                </a:cubicBezTo>
                <a:cubicBezTo>
                  <a:pt x="109084" y="569202"/>
                  <a:pt x="97130" y="575229"/>
                  <a:pt x="87549" y="583660"/>
                </a:cubicBezTo>
                <a:cubicBezTo>
                  <a:pt x="66986" y="601939"/>
                  <a:pt x="29183" y="642025"/>
                  <a:pt x="29183" y="642026"/>
                </a:cubicBezTo>
                <a:cubicBezTo>
                  <a:pt x="38996" y="648193"/>
                  <a:pt x="47110" y="659578"/>
                  <a:pt x="58366" y="661481"/>
                </a:cubicBezTo>
                <a:cubicBezTo>
                  <a:pt x="75256" y="667828"/>
                  <a:pt x="101067" y="670687"/>
                  <a:pt x="116732" y="680937"/>
                </a:cubicBezTo>
                <a:cubicBezTo>
                  <a:pt x="124645" y="687929"/>
                  <a:pt x="132142" y="696727"/>
                  <a:pt x="145915" y="700392"/>
                </a:cubicBezTo>
                <a:cubicBezTo>
                  <a:pt x="164645" y="708242"/>
                  <a:pt x="182196" y="714338"/>
                  <a:pt x="204281" y="719847"/>
                </a:cubicBezTo>
                <a:cubicBezTo>
                  <a:pt x="245904" y="737572"/>
                  <a:pt x="219407" y="723491"/>
                  <a:pt x="272374" y="739302"/>
                </a:cubicBezTo>
                <a:cubicBezTo>
                  <a:pt x="281232" y="746002"/>
                  <a:pt x="282467" y="752819"/>
                  <a:pt x="291830" y="758758"/>
                </a:cubicBezTo>
                <a:cubicBezTo>
                  <a:pt x="297891" y="767405"/>
                  <a:pt x="317439" y="765257"/>
                  <a:pt x="321013" y="778213"/>
                </a:cubicBezTo>
                <a:cubicBezTo>
                  <a:pt x="323555" y="786528"/>
                  <a:pt x="309044" y="800261"/>
                  <a:pt x="301557" y="807396"/>
                </a:cubicBezTo>
                <a:cubicBezTo>
                  <a:pt x="292265" y="818223"/>
                  <a:pt x="280698" y="819741"/>
                  <a:pt x="272374" y="826851"/>
                </a:cubicBezTo>
                <a:cubicBezTo>
                  <a:pt x="207888" y="895515"/>
                  <a:pt x="286523" y="801190"/>
                  <a:pt x="223736" y="865762"/>
                </a:cubicBezTo>
                <a:cubicBezTo>
                  <a:pt x="185910" y="912726"/>
                  <a:pt x="229799" y="863008"/>
                  <a:pt x="175098" y="914400"/>
                </a:cubicBezTo>
                <a:cubicBezTo>
                  <a:pt x="176007" y="913449"/>
                  <a:pt x="142002" y="948547"/>
                  <a:pt x="126460" y="963039"/>
                </a:cubicBezTo>
              </a:path>
              <a:path w="321271" h="963039" stroke="0" extrusionOk="0">
                <a:moveTo>
                  <a:pt x="58366" y="0"/>
                </a:moveTo>
                <a:cubicBezTo>
                  <a:pt x="80429" y="19064"/>
                  <a:pt x="97487" y="40768"/>
                  <a:pt x="126460" y="58366"/>
                </a:cubicBezTo>
                <a:cubicBezTo>
                  <a:pt x="218216" y="131262"/>
                  <a:pt x="130452" y="88343"/>
                  <a:pt x="204281" y="126460"/>
                </a:cubicBezTo>
                <a:cubicBezTo>
                  <a:pt x="212943" y="150122"/>
                  <a:pt x="256863" y="168095"/>
                  <a:pt x="243191" y="184826"/>
                </a:cubicBezTo>
                <a:cubicBezTo>
                  <a:pt x="233083" y="197588"/>
                  <a:pt x="227561" y="213271"/>
                  <a:pt x="214008" y="223737"/>
                </a:cubicBezTo>
                <a:cubicBezTo>
                  <a:pt x="199344" y="243091"/>
                  <a:pt x="181278" y="241099"/>
                  <a:pt x="155643" y="252920"/>
                </a:cubicBezTo>
                <a:cubicBezTo>
                  <a:pt x="136505" y="270855"/>
                  <a:pt x="129854" y="281152"/>
                  <a:pt x="107004" y="291830"/>
                </a:cubicBezTo>
                <a:cubicBezTo>
                  <a:pt x="97741" y="295534"/>
                  <a:pt x="86639" y="296781"/>
                  <a:pt x="77821" y="301558"/>
                </a:cubicBezTo>
                <a:cubicBezTo>
                  <a:pt x="28748" y="329298"/>
                  <a:pt x="29757" y="330463"/>
                  <a:pt x="0" y="359924"/>
                </a:cubicBezTo>
                <a:cubicBezTo>
                  <a:pt x="61642" y="387852"/>
                  <a:pt x="78163" y="426854"/>
                  <a:pt x="116732" y="437745"/>
                </a:cubicBezTo>
                <a:cubicBezTo>
                  <a:pt x="126588" y="444629"/>
                  <a:pt x="136818" y="451533"/>
                  <a:pt x="145915" y="457200"/>
                </a:cubicBezTo>
                <a:cubicBezTo>
                  <a:pt x="187167" y="469995"/>
                  <a:pt x="160406" y="459664"/>
                  <a:pt x="204281" y="486383"/>
                </a:cubicBezTo>
                <a:cubicBezTo>
                  <a:pt x="121536" y="566489"/>
                  <a:pt x="202651" y="482537"/>
                  <a:pt x="136187" y="544749"/>
                </a:cubicBezTo>
                <a:cubicBezTo>
                  <a:pt x="128763" y="549824"/>
                  <a:pt x="123458" y="558065"/>
                  <a:pt x="116732" y="564205"/>
                </a:cubicBezTo>
                <a:cubicBezTo>
                  <a:pt x="106040" y="569172"/>
                  <a:pt x="95499" y="578860"/>
                  <a:pt x="87549" y="583660"/>
                </a:cubicBezTo>
                <a:cubicBezTo>
                  <a:pt x="66985" y="601938"/>
                  <a:pt x="29184" y="642026"/>
                  <a:pt x="29183" y="642026"/>
                </a:cubicBezTo>
                <a:cubicBezTo>
                  <a:pt x="41408" y="648917"/>
                  <a:pt x="46864" y="656767"/>
                  <a:pt x="58366" y="661481"/>
                </a:cubicBezTo>
                <a:cubicBezTo>
                  <a:pt x="79854" y="664856"/>
                  <a:pt x="98060" y="670388"/>
                  <a:pt x="116732" y="680937"/>
                </a:cubicBezTo>
                <a:cubicBezTo>
                  <a:pt x="127106" y="687285"/>
                  <a:pt x="135513" y="698319"/>
                  <a:pt x="145915" y="700392"/>
                </a:cubicBezTo>
                <a:cubicBezTo>
                  <a:pt x="168396" y="707463"/>
                  <a:pt x="184775" y="711979"/>
                  <a:pt x="204281" y="719847"/>
                </a:cubicBezTo>
                <a:cubicBezTo>
                  <a:pt x="248705" y="734336"/>
                  <a:pt x="222921" y="727819"/>
                  <a:pt x="272374" y="739302"/>
                </a:cubicBezTo>
                <a:cubicBezTo>
                  <a:pt x="279158" y="744868"/>
                  <a:pt x="285239" y="753646"/>
                  <a:pt x="291830" y="758758"/>
                </a:cubicBezTo>
                <a:cubicBezTo>
                  <a:pt x="301397" y="767446"/>
                  <a:pt x="320609" y="767410"/>
                  <a:pt x="321013" y="778213"/>
                </a:cubicBezTo>
                <a:cubicBezTo>
                  <a:pt x="323604" y="790681"/>
                  <a:pt x="312075" y="798467"/>
                  <a:pt x="301557" y="807396"/>
                </a:cubicBezTo>
                <a:cubicBezTo>
                  <a:pt x="296492" y="814961"/>
                  <a:pt x="283905" y="821527"/>
                  <a:pt x="272374" y="826851"/>
                </a:cubicBezTo>
                <a:cubicBezTo>
                  <a:pt x="175922" y="872998"/>
                  <a:pt x="310840" y="808633"/>
                  <a:pt x="223736" y="865762"/>
                </a:cubicBezTo>
                <a:cubicBezTo>
                  <a:pt x="178164" y="939306"/>
                  <a:pt x="231673" y="863840"/>
                  <a:pt x="175098" y="914400"/>
                </a:cubicBezTo>
                <a:cubicBezTo>
                  <a:pt x="176056" y="915343"/>
                  <a:pt x="142084" y="948804"/>
                  <a:pt x="126460" y="963039"/>
                </a:cubicBezTo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58366 w 321271"/>
                      <a:gd name="connsiteY0" fmla="*/ 0 h 963039"/>
                      <a:gd name="connsiteX1" fmla="*/ 126460 w 321271"/>
                      <a:gd name="connsiteY1" fmla="*/ 58366 h 963039"/>
                      <a:gd name="connsiteX2" fmla="*/ 204281 w 321271"/>
                      <a:gd name="connsiteY2" fmla="*/ 126460 h 963039"/>
                      <a:gd name="connsiteX3" fmla="*/ 243191 w 321271"/>
                      <a:gd name="connsiteY3" fmla="*/ 184826 h 963039"/>
                      <a:gd name="connsiteX4" fmla="*/ 214008 w 321271"/>
                      <a:gd name="connsiteY4" fmla="*/ 223737 h 963039"/>
                      <a:gd name="connsiteX5" fmla="*/ 155643 w 321271"/>
                      <a:gd name="connsiteY5" fmla="*/ 252920 h 963039"/>
                      <a:gd name="connsiteX6" fmla="*/ 107004 w 321271"/>
                      <a:gd name="connsiteY6" fmla="*/ 291830 h 963039"/>
                      <a:gd name="connsiteX7" fmla="*/ 77821 w 321271"/>
                      <a:gd name="connsiteY7" fmla="*/ 301558 h 963039"/>
                      <a:gd name="connsiteX8" fmla="*/ 0 w 321271"/>
                      <a:gd name="connsiteY8" fmla="*/ 359924 h 963039"/>
                      <a:gd name="connsiteX9" fmla="*/ 116732 w 321271"/>
                      <a:gd name="connsiteY9" fmla="*/ 437745 h 963039"/>
                      <a:gd name="connsiteX10" fmla="*/ 145915 w 321271"/>
                      <a:gd name="connsiteY10" fmla="*/ 457200 h 963039"/>
                      <a:gd name="connsiteX11" fmla="*/ 204281 w 321271"/>
                      <a:gd name="connsiteY11" fmla="*/ 486383 h 963039"/>
                      <a:gd name="connsiteX12" fmla="*/ 136187 w 321271"/>
                      <a:gd name="connsiteY12" fmla="*/ 544749 h 963039"/>
                      <a:gd name="connsiteX13" fmla="*/ 116732 w 321271"/>
                      <a:gd name="connsiteY13" fmla="*/ 564205 h 963039"/>
                      <a:gd name="connsiteX14" fmla="*/ 87549 w 321271"/>
                      <a:gd name="connsiteY14" fmla="*/ 583660 h 963039"/>
                      <a:gd name="connsiteX15" fmla="*/ 29183 w 321271"/>
                      <a:gd name="connsiteY15" fmla="*/ 642026 h 963039"/>
                      <a:gd name="connsiteX16" fmla="*/ 58366 w 321271"/>
                      <a:gd name="connsiteY16" fmla="*/ 661481 h 963039"/>
                      <a:gd name="connsiteX17" fmla="*/ 116732 w 321271"/>
                      <a:gd name="connsiteY17" fmla="*/ 680937 h 963039"/>
                      <a:gd name="connsiteX18" fmla="*/ 145915 w 321271"/>
                      <a:gd name="connsiteY18" fmla="*/ 700392 h 963039"/>
                      <a:gd name="connsiteX19" fmla="*/ 204281 w 321271"/>
                      <a:gd name="connsiteY19" fmla="*/ 719847 h 963039"/>
                      <a:gd name="connsiteX20" fmla="*/ 272374 w 321271"/>
                      <a:gd name="connsiteY20" fmla="*/ 739302 h 963039"/>
                      <a:gd name="connsiteX21" fmla="*/ 291830 w 321271"/>
                      <a:gd name="connsiteY21" fmla="*/ 758758 h 963039"/>
                      <a:gd name="connsiteX22" fmla="*/ 321013 w 321271"/>
                      <a:gd name="connsiteY22" fmla="*/ 778213 h 963039"/>
                      <a:gd name="connsiteX23" fmla="*/ 301557 w 321271"/>
                      <a:gd name="connsiteY23" fmla="*/ 807396 h 963039"/>
                      <a:gd name="connsiteX24" fmla="*/ 272374 w 321271"/>
                      <a:gd name="connsiteY24" fmla="*/ 826851 h 963039"/>
                      <a:gd name="connsiteX25" fmla="*/ 223736 w 321271"/>
                      <a:gd name="connsiteY25" fmla="*/ 865762 h 963039"/>
                      <a:gd name="connsiteX26" fmla="*/ 175098 w 321271"/>
                      <a:gd name="connsiteY26" fmla="*/ 914400 h 963039"/>
                      <a:gd name="connsiteX27" fmla="*/ 126460 w 321271"/>
                      <a:gd name="connsiteY27" fmla="*/ 963039 h 9630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321271" h="963039">
                        <a:moveTo>
                          <a:pt x="58366" y="0"/>
                        </a:moveTo>
                        <a:cubicBezTo>
                          <a:pt x="81064" y="19455"/>
                          <a:pt x="104423" y="38165"/>
                          <a:pt x="126460" y="58366"/>
                        </a:cubicBezTo>
                        <a:cubicBezTo>
                          <a:pt x="202335" y="127919"/>
                          <a:pt x="146347" y="87838"/>
                          <a:pt x="204281" y="126460"/>
                        </a:cubicBezTo>
                        <a:cubicBezTo>
                          <a:pt x="217251" y="145915"/>
                          <a:pt x="257220" y="166120"/>
                          <a:pt x="243191" y="184826"/>
                        </a:cubicBezTo>
                        <a:cubicBezTo>
                          <a:pt x="233463" y="197796"/>
                          <a:pt x="225472" y="212273"/>
                          <a:pt x="214008" y="223737"/>
                        </a:cubicBezTo>
                        <a:cubicBezTo>
                          <a:pt x="195151" y="242594"/>
                          <a:pt x="179378" y="245008"/>
                          <a:pt x="155643" y="252920"/>
                        </a:cubicBezTo>
                        <a:cubicBezTo>
                          <a:pt x="137547" y="271015"/>
                          <a:pt x="131546" y="279559"/>
                          <a:pt x="107004" y="291830"/>
                        </a:cubicBezTo>
                        <a:cubicBezTo>
                          <a:pt x="97833" y="296416"/>
                          <a:pt x="86785" y="296578"/>
                          <a:pt x="77821" y="301558"/>
                        </a:cubicBezTo>
                        <a:cubicBezTo>
                          <a:pt x="28320" y="329058"/>
                          <a:pt x="29518" y="330405"/>
                          <a:pt x="0" y="359924"/>
                        </a:cubicBezTo>
                        <a:lnTo>
                          <a:pt x="116732" y="437745"/>
                        </a:lnTo>
                        <a:cubicBezTo>
                          <a:pt x="126460" y="444230"/>
                          <a:pt x="134824" y="453503"/>
                          <a:pt x="145915" y="457200"/>
                        </a:cubicBezTo>
                        <a:cubicBezTo>
                          <a:pt x="186189" y="470625"/>
                          <a:pt x="166566" y="461240"/>
                          <a:pt x="204281" y="486383"/>
                        </a:cubicBezTo>
                        <a:cubicBezTo>
                          <a:pt x="110604" y="580060"/>
                          <a:pt x="210269" y="485482"/>
                          <a:pt x="136187" y="544749"/>
                        </a:cubicBezTo>
                        <a:cubicBezTo>
                          <a:pt x="129025" y="550478"/>
                          <a:pt x="123894" y="558476"/>
                          <a:pt x="116732" y="564205"/>
                        </a:cubicBezTo>
                        <a:cubicBezTo>
                          <a:pt x="107603" y="571508"/>
                          <a:pt x="96287" y="575893"/>
                          <a:pt x="87549" y="583660"/>
                        </a:cubicBezTo>
                        <a:cubicBezTo>
                          <a:pt x="66985" y="601939"/>
                          <a:pt x="29183" y="642026"/>
                          <a:pt x="29183" y="642026"/>
                        </a:cubicBezTo>
                        <a:cubicBezTo>
                          <a:pt x="38911" y="648511"/>
                          <a:pt x="47683" y="656733"/>
                          <a:pt x="58366" y="661481"/>
                        </a:cubicBezTo>
                        <a:cubicBezTo>
                          <a:pt x="77106" y="669810"/>
                          <a:pt x="99668" y="669561"/>
                          <a:pt x="116732" y="680937"/>
                        </a:cubicBezTo>
                        <a:cubicBezTo>
                          <a:pt x="126460" y="687422"/>
                          <a:pt x="135231" y="695644"/>
                          <a:pt x="145915" y="700392"/>
                        </a:cubicBezTo>
                        <a:cubicBezTo>
                          <a:pt x="164655" y="708721"/>
                          <a:pt x="184826" y="713362"/>
                          <a:pt x="204281" y="719847"/>
                        </a:cubicBezTo>
                        <a:cubicBezTo>
                          <a:pt x="246153" y="733804"/>
                          <a:pt x="223509" y="727086"/>
                          <a:pt x="272374" y="739302"/>
                        </a:cubicBezTo>
                        <a:cubicBezTo>
                          <a:pt x="278859" y="745787"/>
                          <a:pt x="284668" y="753029"/>
                          <a:pt x="291830" y="758758"/>
                        </a:cubicBezTo>
                        <a:cubicBezTo>
                          <a:pt x="300959" y="766061"/>
                          <a:pt x="318720" y="766749"/>
                          <a:pt x="321013" y="778213"/>
                        </a:cubicBezTo>
                        <a:cubicBezTo>
                          <a:pt x="323306" y="789677"/>
                          <a:pt x="309824" y="799129"/>
                          <a:pt x="301557" y="807396"/>
                        </a:cubicBezTo>
                        <a:cubicBezTo>
                          <a:pt x="293290" y="815663"/>
                          <a:pt x="281503" y="819548"/>
                          <a:pt x="272374" y="826851"/>
                        </a:cubicBezTo>
                        <a:cubicBezTo>
                          <a:pt x="203069" y="882296"/>
                          <a:pt x="313558" y="805882"/>
                          <a:pt x="223736" y="865762"/>
                        </a:cubicBezTo>
                        <a:cubicBezTo>
                          <a:pt x="186267" y="921966"/>
                          <a:pt x="225538" y="871166"/>
                          <a:pt x="175098" y="914400"/>
                        </a:cubicBezTo>
                        <a:cubicBezTo>
                          <a:pt x="175068" y="914426"/>
                          <a:pt x="138626" y="950872"/>
                          <a:pt x="126460" y="96303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5211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D12A5BA-B063-4B33-AB08-86CF7D23F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7DFAF29-6BD8-4A93-A292-D6A8C6EFB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5F40173-F096-49CC-A730-A2DF1F04E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6CEF0B-5733-482C-9868-4C57AF79D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BC17940-CEA9-2F92-0EF8-CCDA26304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76" y="640080"/>
            <a:ext cx="4208656" cy="30348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Recibir la noticia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C5D3B4D-9BAC-482B-A34B-01BB35CB5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765314"/>
            <a:ext cx="3931920" cy="0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Periódico">
            <a:extLst>
              <a:ext uri="{FF2B5EF4-FFF2-40B4-BE49-F238E27FC236}">
                <a16:creationId xmlns:a16="http://schemas.microsoft.com/office/drawing/2014/main" id="{71A9DF29-DC3E-FFA2-7EF0-D9AF38775D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699753"/>
            <a:ext cx="5459470" cy="545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26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F2C942-9273-09BD-3677-DC3F633E5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64" y="1194317"/>
            <a:ext cx="9720071" cy="1782147"/>
          </a:xfrm>
        </p:spPr>
        <p:txBody>
          <a:bodyPr vert="horz" lIns="45720" tIns="45720" rIns="45720" bIns="45720" rtlCol="0" anchor="t">
            <a:normAutofit/>
          </a:bodyPr>
          <a:lstStyle/>
          <a:p>
            <a:r>
              <a:rPr lang="es-ES" sz="2800" dirty="0"/>
              <a:t>La irrupción de un miembro con discapacidad provoca a</a:t>
            </a:r>
            <a:r>
              <a:rPr lang="es-ES" sz="2800" b="1" dirty="0"/>
              <a:t>lteraciones en la dinámica familiar</a:t>
            </a:r>
            <a:r>
              <a:rPr lang="es-ES" sz="2800" dirty="0"/>
              <a:t> por lo </a:t>
            </a:r>
            <a:r>
              <a:rPr lang="es-ES" sz="2800" i="1" dirty="0"/>
              <a:t>inesperado e imprevisto</a:t>
            </a:r>
            <a:r>
              <a:rPr lang="es-ES" sz="2800" dirty="0"/>
              <a:t> del evento y lo traumático que resulta a nivel emocional.</a:t>
            </a:r>
          </a:p>
          <a:p>
            <a:endParaRPr lang="es-ES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668713BD-9CC9-E83E-A95A-DBC55A8B5F43}"/>
              </a:ext>
            </a:extLst>
          </p:cNvPr>
          <p:cNvSpPr txBox="1">
            <a:spLocks/>
          </p:cNvSpPr>
          <p:nvPr/>
        </p:nvSpPr>
        <p:spPr>
          <a:xfrm>
            <a:off x="1233468" y="3630327"/>
            <a:ext cx="9720071" cy="2067290"/>
          </a:xfrm>
          <a:prstGeom prst="rect">
            <a:avLst/>
          </a:prstGeom>
          <a:solidFill>
            <a:schemeClr val="accent4"/>
          </a:solidFill>
        </p:spPr>
        <p:txBody>
          <a:bodyPr vert="horz" lIns="45720" tIns="45720" rIns="45720" bIns="45720" rtlCol="0" anchor="ctr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s-ES" sz="3200" dirty="0">
                <a:ea typeface="Manrope"/>
                <a:cs typeface="Manrope" pitchFamily="34" charset="-120"/>
              </a:rPr>
              <a:t>La discapacidad </a:t>
            </a:r>
            <a:r>
              <a:rPr lang="es-ES" sz="3200" b="1" dirty="0">
                <a:ea typeface="Manrope"/>
                <a:cs typeface="Manrope" pitchFamily="34" charset="-120"/>
              </a:rPr>
              <a:t>obliga </a:t>
            </a:r>
            <a:r>
              <a:rPr lang="es-ES" sz="3200" dirty="0">
                <a:ea typeface="Manrope"/>
                <a:cs typeface="Manrope" pitchFamily="34" charset="-120"/>
              </a:rPr>
              <a:t>a toda la familia </a:t>
            </a:r>
            <a:r>
              <a:rPr lang="es-ES" sz="3200" b="1" dirty="0">
                <a:ea typeface="Manrope"/>
                <a:cs typeface="Manrope" pitchFamily="34" charset="-120"/>
              </a:rPr>
              <a:t>a cambiar </a:t>
            </a:r>
            <a:r>
              <a:rPr lang="es-ES" sz="3200" dirty="0">
                <a:ea typeface="Manrope"/>
                <a:cs typeface="Manrope" pitchFamily="34" charset="-120"/>
              </a:rPr>
              <a:t>ritmos, itinerarios previstos, expectativas, desafíos, logros e ilusiones.</a:t>
            </a:r>
            <a:endParaRPr lang="es-ES" sz="3200" dirty="0">
              <a:ea typeface="Manrope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1601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1774D8-0925-A60B-A131-3E9AA622A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¿Qué nos contamos como familia?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A283A1-C3BC-2174-CD3C-1C2407D9B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9720071" cy="1689735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buFont typeface="Calibri" panose="020B0602020104020603" pitchFamily="34" charset="0"/>
              <a:buChar char="-"/>
            </a:pPr>
            <a:r>
              <a:rPr lang="es-ES" dirty="0"/>
              <a:t> "No podremos con el TURNER"</a:t>
            </a:r>
          </a:p>
          <a:p>
            <a:pPr>
              <a:buFont typeface="Calibri" panose="020B0602020104020603" pitchFamily="34" charset="0"/>
              <a:buChar char="-"/>
            </a:pPr>
            <a:r>
              <a:rPr lang="es-ES" dirty="0"/>
              <a:t> "Todo depende de mí"</a:t>
            </a:r>
          </a:p>
          <a:p>
            <a:pPr>
              <a:buFont typeface="Calibri" panose="020B0602020104020603" pitchFamily="34" charset="0"/>
              <a:buChar char="-"/>
            </a:pPr>
            <a:r>
              <a:rPr lang="es-ES" dirty="0"/>
              <a:t> "Esto me/nos supera"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B3DC2988-6BAD-59BA-E291-FAC45FD33925}"/>
              </a:ext>
            </a:extLst>
          </p:cNvPr>
          <p:cNvSpPr/>
          <p:nvPr/>
        </p:nvSpPr>
        <p:spPr>
          <a:xfrm>
            <a:off x="2076449" y="4314825"/>
            <a:ext cx="7610475" cy="135255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/>
              <a:t>El síndrome/la conducta "difícil" no es tu hija.</a:t>
            </a:r>
          </a:p>
        </p:txBody>
      </p:sp>
      <p:sp>
        <p:nvSpPr>
          <p:cNvPr id="6" name="Flecha: doblada hacia arriba 5">
            <a:extLst>
              <a:ext uri="{FF2B5EF4-FFF2-40B4-BE49-F238E27FC236}">
                <a16:creationId xmlns:a16="http://schemas.microsoft.com/office/drawing/2014/main" id="{9F5A558E-7652-979D-7E53-60AAFA994692}"/>
              </a:ext>
            </a:extLst>
          </p:cNvPr>
          <p:cNvSpPr/>
          <p:nvPr/>
        </p:nvSpPr>
        <p:spPr>
          <a:xfrm rot="5400000">
            <a:off x="4782642" y="2541943"/>
            <a:ext cx="1181100" cy="1447800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7726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5B1366-8BEB-F0E6-D0DB-A742A6A16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s-ES" dirty="0"/>
              <a:t>Impacto en la familia</a:t>
            </a: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165B7D64-C6F5-E676-3D4C-19FB1559DC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6501295"/>
              </p:ext>
            </p:extLst>
          </p:nvPr>
        </p:nvGraphicFramePr>
        <p:xfrm>
          <a:off x="1023938" y="1951464"/>
          <a:ext cx="9720262" cy="4357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9719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A7C513-277B-4325-9779-116946C0D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484632"/>
            <a:ext cx="11207835" cy="35119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0F6923-DC2F-4143-ACA0-519D0FE6C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4150596"/>
            <a:ext cx="3248522" cy="221966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19B32C-704E-4A0B-BD7B-186B70511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7745" y="4150596"/>
            <a:ext cx="7794722" cy="2219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1C9A3A1-59D6-0191-A157-2C6525B14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301" y="4391025"/>
            <a:ext cx="7192110" cy="1738808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Resiliencia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4A1D38-4A09-D569-D7F4-18678F558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265" y="966217"/>
            <a:ext cx="9920901" cy="254573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2800" dirty="0"/>
              <a:t>La capacidad de una persona que engloba factores ambientales y personales con los cuales el sujeto </a:t>
            </a:r>
            <a:r>
              <a:rPr lang="es-ES" sz="2800" b="1" dirty="0">
                <a:solidFill>
                  <a:schemeClr val="accent2"/>
                </a:solidFill>
              </a:rPr>
              <a:t>afronta y supera </a:t>
            </a:r>
            <a:r>
              <a:rPr lang="es-ES" sz="2800" dirty="0"/>
              <a:t>las adversidades que acontecen en su vida </a:t>
            </a:r>
          </a:p>
        </p:txBody>
      </p:sp>
      <p:pic>
        <p:nvPicPr>
          <p:cNvPr id="4" name="Gráfico 3" descr="Aspiración contorno">
            <a:extLst>
              <a:ext uri="{FF2B5EF4-FFF2-40B4-BE49-F238E27FC236}">
                <a16:creationId xmlns:a16="http://schemas.microsoft.com/office/drawing/2014/main" id="{FFCF6302-B97F-C427-B15F-1CAC3AC2E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9592" y="4067627"/>
            <a:ext cx="2456653" cy="245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025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CAA0660-1ABA-64CC-B57F-45ECA50E28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4739839"/>
              </p:ext>
            </p:extLst>
          </p:nvPr>
        </p:nvGraphicFramePr>
        <p:xfrm>
          <a:off x="1023938" y="1076093"/>
          <a:ext cx="9720262" cy="4705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F3C31B3-4DA9-F5CB-2397-FD6101D0BCB6}"/>
              </a:ext>
            </a:extLst>
          </p:cNvPr>
          <p:cNvSpPr txBox="1"/>
          <p:nvPr/>
        </p:nvSpPr>
        <p:spPr>
          <a:xfrm>
            <a:off x="4980820" y="5781907"/>
            <a:ext cx="2278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ea typeface="Manrope" pitchFamily="34" charset="-122"/>
                <a:cs typeface="Manrope" pitchFamily="34" charset="-120"/>
              </a:rPr>
              <a:t>Apoyo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que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la persona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cree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que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puede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recibir</a:t>
            </a:r>
            <a:endParaRPr lang="en-US" dirty="0"/>
          </a:p>
          <a:p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E744C13-2713-DEF2-EE34-4CEA11BED665}"/>
              </a:ext>
            </a:extLst>
          </p:cNvPr>
          <p:cNvSpPr txBox="1"/>
          <p:nvPr/>
        </p:nvSpPr>
        <p:spPr>
          <a:xfrm>
            <a:off x="1447800" y="1947056"/>
            <a:ext cx="2536902" cy="1105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 err="1">
                <a:ea typeface="Manrope" pitchFamily="34" charset="-122"/>
                <a:cs typeface="Manrope" pitchFamily="34" charset="-120"/>
              </a:rPr>
              <a:t>Habilidades</a:t>
            </a:r>
            <a:r>
              <a:rPr lang="en-US" sz="1800" dirty="0">
                <a:ea typeface="Manrope" pitchFamily="34" charset="-122"/>
                <a:cs typeface="Manrope" pitchFamily="34" charset="-120"/>
              </a:rPr>
              <a:t> para </a:t>
            </a:r>
            <a:r>
              <a:rPr lang="en-US" sz="1800" dirty="0" err="1">
                <a:ea typeface="Manrope" pitchFamily="34" charset="-122"/>
                <a:cs typeface="Manrope" pitchFamily="34" charset="-120"/>
              </a:rPr>
              <a:t>relacionarse</a:t>
            </a:r>
            <a:r>
              <a:rPr lang="en-US" sz="1800" dirty="0">
                <a:ea typeface="Manrope" pitchFamily="34" charset="-122"/>
                <a:cs typeface="Manrope" pitchFamily="34" charset="-120"/>
              </a:rPr>
              <a:t> y resolver </a:t>
            </a:r>
            <a:r>
              <a:rPr lang="en-US" sz="1800" dirty="0" err="1">
                <a:ea typeface="Manrope" pitchFamily="34" charset="-122"/>
                <a:cs typeface="Manrope" pitchFamily="34" charset="-120"/>
              </a:rPr>
              <a:t>problemas</a:t>
            </a:r>
            <a:endParaRPr lang="en-US" sz="18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BCD4AF4-6E5F-77C5-449E-B8A1D71254CC}"/>
              </a:ext>
            </a:extLst>
          </p:cNvPr>
          <p:cNvSpPr txBox="1"/>
          <p:nvPr/>
        </p:nvSpPr>
        <p:spPr>
          <a:xfrm>
            <a:off x="8439804" y="2122681"/>
            <a:ext cx="2536902" cy="753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en-US" dirty="0" err="1">
                <a:ea typeface="Manrope" pitchFamily="34" charset="-122"/>
                <a:cs typeface="Manrope" pitchFamily="34" charset="-120"/>
              </a:rPr>
              <a:t>Fortalezas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intrapsíquicas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y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condiciones</a:t>
            </a:r>
            <a:r>
              <a:rPr lang="en-US" dirty="0">
                <a:ea typeface="Manrope" pitchFamily="34" charset="-122"/>
                <a:cs typeface="Manrope" pitchFamily="34" charset="-120"/>
              </a:rPr>
              <a:t> </a:t>
            </a:r>
            <a:r>
              <a:rPr lang="en-US" dirty="0" err="1">
                <a:ea typeface="Manrope" pitchFamily="34" charset="-122"/>
                <a:cs typeface="Manrope" pitchFamily="34" charset="-120"/>
              </a:rPr>
              <a:t>internas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736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B2A1016-34C3-4BE4-94F4-F4215EA18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BFA14D-8E4F-42D4-B5A0-9588A6A4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321731"/>
            <a:ext cx="11551187" cy="6214535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10B2B88-1A1B-486B-9366-918FE2E7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D4CDFD-B740-62EE-04B5-FFDDFABC5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10329671" cy="3862971"/>
          </a:xfrm>
        </p:spPr>
        <p:txBody>
          <a:bodyPr>
            <a:normAutofit/>
          </a:bodyPr>
          <a:lstStyle/>
          <a:p>
            <a:r>
              <a:rPr lang="es-ES" sz="4000" dirty="0">
                <a:solidFill>
                  <a:srgbClr val="FFFFFF"/>
                </a:solidFill>
              </a:rPr>
              <a:t>... ¿Y qué podemos hacer cómo familia?</a:t>
            </a:r>
          </a:p>
        </p:txBody>
      </p:sp>
      <p:pic>
        <p:nvPicPr>
          <p:cNvPr id="6" name="Gráfico 5" descr="Familia con dos niños con relleno sólido">
            <a:extLst>
              <a:ext uri="{FF2B5EF4-FFF2-40B4-BE49-F238E27FC236}">
                <a16:creationId xmlns:a16="http://schemas.microsoft.com/office/drawing/2014/main" id="{5705B3D5-568D-21CA-F778-D52F3B8962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66788" y="3469428"/>
            <a:ext cx="1844351" cy="184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113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56EF48-C2BB-0C1C-0A37-989506C48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Rol de la familia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58BA20C-F043-9884-D370-132A91F903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175326"/>
              </p:ext>
            </p:extLst>
          </p:nvPr>
        </p:nvGraphicFramePr>
        <p:xfrm>
          <a:off x="1177073" y="2208275"/>
          <a:ext cx="9695365" cy="3806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780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1E7C082-5B81-400A-A1DE-7CA9F26ED8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8D54232-CDE1-4B53-B430-AB82206F6B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7E47667-8CE3-466C-B745-9411E1CE3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F44D33-97EB-4277-B538-B458E3FD1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258" y="620720"/>
            <a:ext cx="7315732" cy="55931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EF8C2B2-BABC-6B48-9363-66E797A0D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46" y="1105351"/>
            <a:ext cx="6420707" cy="30239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800" dirty="0">
                <a:solidFill>
                  <a:srgbClr val="FFFFFF"/>
                </a:solidFill>
              </a:rPr>
              <a:t>¿</a:t>
            </a:r>
            <a:r>
              <a:rPr lang="en-US" sz="4800" dirty="0" err="1">
                <a:solidFill>
                  <a:srgbClr val="FFFFFF"/>
                </a:solidFill>
              </a:rPr>
              <a:t>Cómo</a:t>
            </a:r>
            <a:r>
              <a:rPr lang="en-US" sz="4800" dirty="0">
                <a:solidFill>
                  <a:srgbClr val="FFFFFF"/>
                </a:solidFill>
              </a:rPr>
              <a:t> </a:t>
            </a:r>
            <a:r>
              <a:rPr lang="en-US" sz="4800" dirty="0" err="1">
                <a:solidFill>
                  <a:srgbClr val="FFFFFF"/>
                </a:solidFill>
              </a:rPr>
              <a:t>tramitar</a:t>
            </a:r>
            <a:r>
              <a:rPr lang="en-US" sz="4800" dirty="0">
                <a:solidFill>
                  <a:srgbClr val="FFFFFF"/>
                </a:solidFill>
              </a:rPr>
              <a:t>...?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1534F52-E710-4998-921B-6147812C1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9946" y="4214336"/>
            <a:ext cx="512064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19D0A23D-BBDB-4BEA-8515-A7D0DF9B30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6334" y="620720"/>
            <a:ext cx="3425490" cy="55931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012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062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ECDAD8-0A3A-2D51-8565-3B323FD2E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546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6280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9E74E8-855F-E355-7488-3360576CC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41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4712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88976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5940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99389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21050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6E40A5-2842-218C-CA3C-BA34164474CE}"/>
              </a:ext>
            </a:extLst>
          </p:cNvPr>
          <p:cNvSpPr txBox="1"/>
          <p:nvPr/>
        </p:nvSpPr>
        <p:spPr>
          <a:xfrm>
            <a:off x="2032000" y="3042920"/>
            <a:ext cx="9580880" cy="52322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hlinkClick r:id="rId3"/>
              </a:rPr>
              <a:t>https://www.youtube.com/watch?v=q-ppaCDO0qk</a:t>
            </a:r>
            <a:endParaRPr lang="en-US" sz="2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8F03DE-E3A1-587C-3F2A-9B9D6F864294}"/>
              </a:ext>
            </a:extLst>
          </p:cNvPr>
          <p:cNvSpPr txBox="1"/>
          <p:nvPr/>
        </p:nvSpPr>
        <p:spPr>
          <a:xfrm>
            <a:off x="2103120" y="4241800"/>
            <a:ext cx="9235440" cy="80021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ea typeface="+mn-lt"/>
                <a:cs typeface="+mn-lt"/>
                <a:hlinkClick r:id="rId4"/>
              </a:rPr>
              <a:t>https://www.youtube.com/watch?v=uyBgQb1tQmE</a:t>
            </a:r>
            <a:endParaRPr lang="en-US" dirty="0">
              <a:ea typeface="+mn-lt"/>
              <a:cs typeface="+mn-lt"/>
            </a:endParaRPr>
          </a:p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E97A6E-C7E7-745F-3189-D22E4B261F4E}"/>
              </a:ext>
            </a:extLst>
          </p:cNvPr>
          <p:cNvSpPr txBox="1"/>
          <p:nvPr/>
        </p:nvSpPr>
        <p:spPr>
          <a:xfrm>
            <a:off x="944880" y="5491480"/>
            <a:ext cx="8432800" cy="80021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hlinkClick r:id="rId5"/>
              </a:rPr>
              <a:t>https://www.youtube.com/watch?v=s2Iek27aqBQ</a:t>
            </a:r>
            <a:endParaRPr lang="en-US" sz="2800" dirty="0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795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79287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87602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95438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2028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43304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3E99D28-D50D-7358-AA8A-FBE76C0125BD}"/>
              </a:ext>
            </a:extLst>
          </p:cNvPr>
          <p:cNvSpPr txBox="1"/>
          <p:nvPr/>
        </p:nvSpPr>
        <p:spPr>
          <a:xfrm>
            <a:off x="929268" y="2955073"/>
            <a:ext cx="9218340" cy="64633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https://www.comunidad.madrid/servicios/servicios-sociales/guia-practica-dependencia</a:t>
            </a:r>
            <a:endParaRPr lang="en-US" dirty="0">
              <a:solidFill>
                <a:schemeClr val="accent1"/>
              </a:solidFill>
            </a:endParaRPr>
          </a:p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20E335-50F1-8D2A-2326-1783517088B6}"/>
              </a:ext>
            </a:extLst>
          </p:cNvPr>
          <p:cNvSpPr txBox="1"/>
          <p:nvPr/>
        </p:nvSpPr>
        <p:spPr>
          <a:xfrm>
            <a:off x="3048000" y="4590585"/>
            <a:ext cx="3038707" cy="104644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hlinkClick r:id="rId4"/>
              </a:rPr>
              <a:t>ENLACE</a:t>
            </a:r>
            <a:endParaRPr lang="en-US" sz="4400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1121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3243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2999</TotalTime>
  <Words>603</Words>
  <Application>Microsoft Office PowerPoint</Application>
  <PresentationFormat>Panorámica</PresentationFormat>
  <Paragraphs>76</Paragraphs>
  <Slides>36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37" baseType="lpstr">
      <vt:lpstr>Integral</vt:lpstr>
      <vt:lpstr>Discapacidad, familia y apoyos:  de los trámites a la vida cotidiana.</vt:lpstr>
      <vt:lpstr>Diagnóstico vs. discapacidad</vt:lpstr>
      <vt:lpstr>Discapacidad</vt:lpstr>
      <vt:lpstr>Tipos de discapacidad según OMS (2011)</vt:lpstr>
      <vt:lpstr>Discapacidad como interacción</vt:lpstr>
      <vt:lpstr>Presentación de PowerPoint</vt:lpstr>
      <vt:lpstr>La familia</vt:lpstr>
      <vt:lpstr>¿Quién cuida a quién?</vt:lpstr>
      <vt:lpstr>CVF</vt:lpstr>
      <vt:lpstr>Presentación de PowerPoint</vt:lpstr>
      <vt:lpstr>Recibir la noticia</vt:lpstr>
      <vt:lpstr>Presentación de PowerPoint</vt:lpstr>
      <vt:lpstr>¿Qué nos contamos como familia?</vt:lpstr>
      <vt:lpstr>Impacto en la familia</vt:lpstr>
      <vt:lpstr>Resiliencia</vt:lpstr>
      <vt:lpstr>Presentación de PowerPoint</vt:lpstr>
      <vt:lpstr>Presentación de PowerPoint</vt:lpstr>
      <vt:lpstr>Rol de la familia</vt:lpstr>
      <vt:lpstr>¿Cómo tramitar...?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Grachi Suárez</dc:creator>
  <cp:lastModifiedBy>Grachi Suárez</cp:lastModifiedBy>
  <cp:revision>275</cp:revision>
  <dcterms:created xsi:type="dcterms:W3CDTF">2025-11-12T10:58:20Z</dcterms:created>
  <dcterms:modified xsi:type="dcterms:W3CDTF">2025-12-10T11:10:07Z</dcterms:modified>
</cp:coreProperties>
</file>